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8" r:id="rId3"/>
    <p:sldId id="259" r:id="rId4"/>
    <p:sldId id="260" r:id="rId5"/>
    <p:sldId id="263" r:id="rId6"/>
    <p:sldId id="275" r:id="rId7"/>
    <p:sldId id="276" r:id="rId8"/>
    <p:sldId id="269" r:id="rId9"/>
    <p:sldId id="272" r:id="rId10"/>
    <p:sldId id="274" r:id="rId11"/>
    <p:sldId id="273" r:id="rId12"/>
    <p:sldId id="268" r:id="rId13"/>
    <p:sldId id="267" r:id="rId14"/>
    <p:sldId id="270" r:id="rId15"/>
    <p:sldId id="277" r:id="rId16"/>
    <p:sldId id="271" r:id="rId17"/>
    <p:sldId id="257" r:id="rId18"/>
  </p:sldIdLst>
  <p:sldSz cx="9144000" cy="6858000" type="screen4x3"/>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S" initials="R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80995" autoAdjust="0"/>
  </p:normalViewPr>
  <p:slideViewPr>
    <p:cSldViewPr snapToGrid="0" snapToObjects="1">
      <p:cViewPr>
        <p:scale>
          <a:sx n="58" d="100"/>
          <a:sy n="58" d="100"/>
        </p:scale>
        <p:origin x="-1704"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972"/>
    </p:cViewPr>
  </p:sorterViewPr>
  <p:notesViewPr>
    <p:cSldViewPr snapToGrid="0" snapToObjects="1">
      <p:cViewPr>
        <p:scale>
          <a:sx n="125" d="100"/>
          <a:sy n="125" d="100"/>
        </p:scale>
        <p:origin x="-1326" y="2952"/>
      </p:cViewPr>
      <p:guideLst>
        <p:guide orient="horz" pos="3156"/>
        <p:guide pos="21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2.jpeg"/></Relationships>
</file>

<file path=ppt/diagrams/_rels/data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81614C-2AED-D34A-A744-EBD715241CB1}" type="doc">
      <dgm:prSet loTypeId="urn:microsoft.com/office/officeart/2005/8/layout/radial1" loCatId="" qsTypeId="urn:microsoft.com/office/officeart/2005/8/quickstyle/simple4" qsCatId="simple" csTypeId="urn:microsoft.com/office/officeart/2005/8/colors/accent1_2" csCatId="accent1" phldr="1"/>
      <dgm:spPr/>
      <dgm:t>
        <a:bodyPr/>
        <a:lstStyle/>
        <a:p>
          <a:endParaRPr lang="en-US"/>
        </a:p>
      </dgm:t>
    </dgm:pt>
    <dgm:pt modelId="{E4D7EA60-BC65-5A40-B729-0BF087940A60}">
      <dgm:prSet/>
      <dgm:spPr>
        <a:solidFill>
          <a:schemeClr val="bg1">
            <a:lumMod val="65000"/>
          </a:schemeClr>
        </a:solidFill>
      </dgm:spPr>
      <dgm:t>
        <a:bodyPr/>
        <a:lstStyle/>
        <a:p>
          <a:pPr rtl="0"/>
          <a:r>
            <a:rPr lang="en-US" dirty="0" smtClean="0"/>
            <a:t>What contributes to risk of injury?</a:t>
          </a:r>
          <a:endParaRPr lang="en-US" dirty="0"/>
        </a:p>
      </dgm:t>
    </dgm:pt>
    <dgm:pt modelId="{1BF705B2-6D51-BB45-9EA1-66772F59D44C}" type="parTrans" cxnId="{2C968A62-90B1-5849-836F-051700092BB6}">
      <dgm:prSet/>
      <dgm:spPr/>
      <dgm:t>
        <a:bodyPr/>
        <a:lstStyle/>
        <a:p>
          <a:endParaRPr lang="en-US"/>
        </a:p>
      </dgm:t>
    </dgm:pt>
    <dgm:pt modelId="{891F471E-FAF9-B44E-8613-887041A31DA1}" type="sibTrans" cxnId="{2C968A62-90B1-5849-836F-051700092BB6}">
      <dgm:prSet/>
      <dgm:spPr/>
      <dgm:t>
        <a:bodyPr/>
        <a:lstStyle/>
        <a:p>
          <a:endParaRPr lang="en-US"/>
        </a:p>
      </dgm:t>
    </dgm:pt>
    <dgm:pt modelId="{5BA34C35-37F0-184E-8EB9-7887EF8FB497}">
      <dgm:prSet/>
      <dgm:spPr>
        <a:solidFill>
          <a:schemeClr val="tx2">
            <a:lumMod val="60000"/>
            <a:lumOff val="40000"/>
          </a:schemeClr>
        </a:solidFill>
      </dgm:spPr>
      <dgm:t>
        <a:bodyPr/>
        <a:lstStyle/>
        <a:p>
          <a:pPr rtl="0"/>
          <a:r>
            <a:rPr lang="en-US" sz="1100" dirty="0" smtClean="0"/>
            <a:t>Ability of players</a:t>
          </a:r>
        </a:p>
      </dgm:t>
    </dgm:pt>
    <dgm:pt modelId="{7A0ECFAC-A7C1-C445-9D39-5342818E2228}" type="parTrans" cxnId="{CFD53F74-1FB6-8C4E-AB0B-6F0309ADA04D}">
      <dgm:prSet/>
      <dgm:spPr/>
      <dgm:t>
        <a:bodyPr/>
        <a:lstStyle/>
        <a:p>
          <a:endParaRPr lang="en-US" dirty="0"/>
        </a:p>
      </dgm:t>
    </dgm:pt>
    <dgm:pt modelId="{BFACB330-7199-9B40-B009-0279B61F5957}" type="sibTrans" cxnId="{CFD53F74-1FB6-8C4E-AB0B-6F0309ADA04D}">
      <dgm:prSet/>
      <dgm:spPr/>
      <dgm:t>
        <a:bodyPr/>
        <a:lstStyle/>
        <a:p>
          <a:endParaRPr lang="en-US"/>
        </a:p>
      </dgm:t>
    </dgm:pt>
    <dgm:pt modelId="{A8E97F8A-2EA1-4645-8B0C-04AA068B2A43}">
      <dgm:prSet/>
      <dgm:spPr>
        <a:solidFill>
          <a:srgbClr val="558ED5"/>
        </a:solidFill>
      </dgm:spPr>
      <dgm:t>
        <a:bodyPr/>
        <a:lstStyle/>
        <a:p>
          <a:pPr rtl="0"/>
          <a:r>
            <a:rPr lang="en-US" dirty="0" smtClean="0"/>
            <a:t>Nature of horses to act in dangerous ways </a:t>
          </a:r>
          <a:endParaRPr lang="en-US" dirty="0"/>
        </a:p>
      </dgm:t>
    </dgm:pt>
    <dgm:pt modelId="{D2F635E8-5097-964E-B876-CBAFED5ED451}" type="parTrans" cxnId="{367F9EAC-0873-244B-9A64-D88202AA0714}">
      <dgm:prSet/>
      <dgm:spPr/>
      <dgm:t>
        <a:bodyPr/>
        <a:lstStyle/>
        <a:p>
          <a:endParaRPr lang="en-US" dirty="0"/>
        </a:p>
      </dgm:t>
    </dgm:pt>
    <dgm:pt modelId="{25DA5207-4AE5-D049-97F2-E46606B67036}" type="sibTrans" cxnId="{367F9EAC-0873-244B-9A64-D88202AA0714}">
      <dgm:prSet/>
      <dgm:spPr/>
      <dgm:t>
        <a:bodyPr/>
        <a:lstStyle/>
        <a:p>
          <a:endParaRPr lang="en-US"/>
        </a:p>
      </dgm:t>
    </dgm:pt>
    <dgm:pt modelId="{AEB7CE98-7A83-EE47-94D5-BFC06C53E964}">
      <dgm:prSet/>
      <dgm:spPr>
        <a:solidFill>
          <a:srgbClr val="558ED5"/>
        </a:solidFill>
        <a:ln>
          <a:solidFill>
            <a:srgbClr val="4F81BD"/>
          </a:solidFill>
        </a:ln>
      </dgm:spPr>
      <dgm:t>
        <a:bodyPr/>
        <a:lstStyle/>
        <a:p>
          <a:pPr rtl="0"/>
          <a:r>
            <a:rPr lang="en-US" dirty="0" smtClean="0"/>
            <a:t>Nature of the sport</a:t>
          </a:r>
          <a:endParaRPr lang="en-US" dirty="0"/>
        </a:p>
      </dgm:t>
    </dgm:pt>
    <dgm:pt modelId="{982F2EB3-47D9-424E-BEFA-68F1C4017FE7}" type="parTrans" cxnId="{EEFC46F9-EAE5-8147-827F-22980F16D85D}">
      <dgm:prSet/>
      <dgm:spPr/>
      <dgm:t>
        <a:bodyPr/>
        <a:lstStyle/>
        <a:p>
          <a:endParaRPr lang="en-US" dirty="0"/>
        </a:p>
      </dgm:t>
    </dgm:pt>
    <dgm:pt modelId="{29F5C833-3E40-F546-97AE-A9734770E2F4}" type="sibTrans" cxnId="{EEFC46F9-EAE5-8147-827F-22980F16D85D}">
      <dgm:prSet/>
      <dgm:spPr/>
      <dgm:t>
        <a:bodyPr/>
        <a:lstStyle/>
        <a:p>
          <a:endParaRPr lang="en-US"/>
        </a:p>
      </dgm:t>
    </dgm:pt>
    <dgm:pt modelId="{FB8D2BF8-92DC-2A48-934F-E15366B5C7B0}">
      <dgm:prSet/>
      <dgm:spPr>
        <a:solidFill>
          <a:srgbClr val="558ED5"/>
        </a:solidFill>
      </dgm:spPr>
      <dgm:t>
        <a:bodyPr/>
        <a:lstStyle/>
        <a:p>
          <a:pPr rtl="0"/>
          <a:r>
            <a:rPr lang="en-US" dirty="0" smtClean="0"/>
            <a:t>Attitude of individual and fellow players</a:t>
          </a:r>
          <a:endParaRPr lang="en-US" dirty="0"/>
        </a:p>
      </dgm:t>
    </dgm:pt>
    <dgm:pt modelId="{046CA74B-1476-7248-874E-C6CF8FB56617}" type="parTrans" cxnId="{E41BE055-45DD-654E-8760-051BB86DB6DE}">
      <dgm:prSet/>
      <dgm:spPr/>
      <dgm:t>
        <a:bodyPr/>
        <a:lstStyle/>
        <a:p>
          <a:endParaRPr lang="en-US" dirty="0"/>
        </a:p>
      </dgm:t>
    </dgm:pt>
    <dgm:pt modelId="{6EFABC71-56FC-134B-820C-20D142B54904}" type="sibTrans" cxnId="{E41BE055-45DD-654E-8760-051BB86DB6DE}">
      <dgm:prSet/>
      <dgm:spPr/>
      <dgm:t>
        <a:bodyPr/>
        <a:lstStyle/>
        <a:p>
          <a:endParaRPr lang="en-US"/>
        </a:p>
      </dgm:t>
    </dgm:pt>
    <dgm:pt modelId="{A6256C4C-50DF-0B4A-9F62-12343C33687C}">
      <dgm:prSet/>
      <dgm:spPr>
        <a:solidFill>
          <a:srgbClr val="558ED5"/>
        </a:solidFill>
      </dgm:spPr>
      <dgm:t>
        <a:bodyPr/>
        <a:lstStyle/>
        <a:p>
          <a:pPr rtl="0"/>
          <a:r>
            <a:rPr lang="en-US" dirty="0" smtClean="0"/>
            <a:t>Surrounding hazards- other players and spectators, cars, fences etc. </a:t>
          </a:r>
          <a:endParaRPr lang="en-US" dirty="0"/>
        </a:p>
      </dgm:t>
    </dgm:pt>
    <dgm:pt modelId="{6507C92D-5B39-9947-BAEF-28031C402B86}" type="parTrans" cxnId="{8ED76293-B395-F042-8C18-C0EEEE4872CA}">
      <dgm:prSet/>
      <dgm:spPr/>
      <dgm:t>
        <a:bodyPr/>
        <a:lstStyle/>
        <a:p>
          <a:endParaRPr lang="en-US" dirty="0"/>
        </a:p>
      </dgm:t>
    </dgm:pt>
    <dgm:pt modelId="{C7AA3B07-D1FE-F243-95C5-6F18C52C13F0}" type="sibTrans" cxnId="{8ED76293-B395-F042-8C18-C0EEEE4872CA}">
      <dgm:prSet/>
      <dgm:spPr/>
      <dgm:t>
        <a:bodyPr/>
        <a:lstStyle/>
        <a:p>
          <a:endParaRPr lang="en-US"/>
        </a:p>
      </dgm:t>
    </dgm:pt>
    <dgm:pt modelId="{395D80AA-F939-D942-968A-218615C3CDC9}">
      <dgm:prSet/>
      <dgm:spPr>
        <a:solidFill>
          <a:srgbClr val="558ED5"/>
        </a:solidFill>
      </dgm:spPr>
      <dgm:t>
        <a:bodyPr/>
        <a:lstStyle/>
        <a:p>
          <a:pPr rtl="0"/>
          <a:r>
            <a:rPr lang="en-US" dirty="0" smtClean="0"/>
            <a:t>Knowledge of rules </a:t>
          </a:r>
          <a:endParaRPr lang="en-US" dirty="0"/>
        </a:p>
      </dgm:t>
    </dgm:pt>
    <dgm:pt modelId="{48B947F7-6346-FE43-9959-4CD8A368D07F}" type="sibTrans" cxnId="{DC127524-99DF-7F4C-8EB4-F985A80D89D5}">
      <dgm:prSet/>
      <dgm:spPr/>
      <dgm:t>
        <a:bodyPr/>
        <a:lstStyle/>
        <a:p>
          <a:endParaRPr lang="en-US"/>
        </a:p>
      </dgm:t>
    </dgm:pt>
    <dgm:pt modelId="{17E07FF3-3A1A-2F4D-B608-8283960F1637}" type="parTrans" cxnId="{DC127524-99DF-7F4C-8EB4-F985A80D89D5}">
      <dgm:prSet/>
      <dgm:spPr/>
      <dgm:t>
        <a:bodyPr/>
        <a:lstStyle/>
        <a:p>
          <a:endParaRPr lang="en-US" dirty="0"/>
        </a:p>
      </dgm:t>
    </dgm:pt>
    <dgm:pt modelId="{E112FA1D-B8D0-E54E-AF8B-7DC3D3612994}">
      <dgm:prSet/>
      <dgm:spPr>
        <a:solidFill>
          <a:srgbClr val="558ED5"/>
        </a:solidFill>
      </dgm:spPr>
      <dgm:t>
        <a:bodyPr/>
        <a:lstStyle/>
        <a:p>
          <a:pPr rtl="0"/>
          <a:r>
            <a:rPr lang="en-US" dirty="0" smtClean="0"/>
            <a:t>Ability to apply these rules </a:t>
          </a:r>
          <a:endParaRPr lang="en-US" dirty="0"/>
        </a:p>
      </dgm:t>
    </dgm:pt>
    <dgm:pt modelId="{CFF7A0BD-733A-A84F-9B2E-4A40D926B442}" type="parTrans" cxnId="{0CFD31D0-869B-4E4E-A7B0-FFDE754623E8}">
      <dgm:prSet/>
      <dgm:spPr/>
      <dgm:t>
        <a:bodyPr/>
        <a:lstStyle/>
        <a:p>
          <a:endParaRPr lang="en-US"/>
        </a:p>
      </dgm:t>
    </dgm:pt>
    <dgm:pt modelId="{67647627-00D4-E743-A3EF-9E26B32A7571}" type="sibTrans" cxnId="{0CFD31D0-869B-4E4E-A7B0-FFDE754623E8}">
      <dgm:prSet/>
      <dgm:spPr/>
      <dgm:t>
        <a:bodyPr/>
        <a:lstStyle/>
        <a:p>
          <a:endParaRPr lang="en-US"/>
        </a:p>
      </dgm:t>
    </dgm:pt>
    <dgm:pt modelId="{AFF91490-72B0-F043-8BFD-96965B53C7B8}">
      <dgm:prSet/>
      <dgm:spPr>
        <a:solidFill>
          <a:srgbClr val="558ED5"/>
        </a:solidFill>
      </dgm:spPr>
      <dgm:t>
        <a:bodyPr/>
        <a:lstStyle/>
        <a:p>
          <a:pPr rtl="0"/>
          <a:r>
            <a:rPr lang="en-US" dirty="0" smtClean="0"/>
            <a:t>Use of poor safety equipment</a:t>
          </a:r>
          <a:endParaRPr lang="en-US" dirty="0"/>
        </a:p>
      </dgm:t>
    </dgm:pt>
    <dgm:pt modelId="{6B88F838-E3A4-7A4A-992D-4B87EF45573E}" type="parTrans" cxnId="{8CA73D98-5716-2A4F-ABB5-A01C491BE6B3}">
      <dgm:prSet/>
      <dgm:spPr/>
      <dgm:t>
        <a:bodyPr/>
        <a:lstStyle/>
        <a:p>
          <a:endParaRPr lang="en-US" dirty="0"/>
        </a:p>
      </dgm:t>
    </dgm:pt>
    <dgm:pt modelId="{C3E03DC3-BD65-D04D-B41B-248A0C52AC6F}" type="sibTrans" cxnId="{8CA73D98-5716-2A4F-ABB5-A01C491BE6B3}">
      <dgm:prSet/>
      <dgm:spPr/>
      <dgm:t>
        <a:bodyPr/>
        <a:lstStyle/>
        <a:p>
          <a:endParaRPr lang="en-US"/>
        </a:p>
      </dgm:t>
    </dgm:pt>
    <dgm:pt modelId="{A6E87F73-34C4-B744-B30D-A3DB145FCDED}">
      <dgm:prSet/>
      <dgm:spPr>
        <a:solidFill>
          <a:srgbClr val="558ED5"/>
        </a:solidFill>
      </dgm:spPr>
      <dgm:t>
        <a:bodyPr/>
        <a:lstStyle/>
        <a:p>
          <a:pPr rtl="0"/>
          <a:r>
            <a:rPr lang="en-US" dirty="0" smtClean="0"/>
            <a:t>Use of old/damaged helmets  </a:t>
          </a:r>
          <a:endParaRPr lang="en-US" dirty="0"/>
        </a:p>
      </dgm:t>
    </dgm:pt>
    <dgm:pt modelId="{2F597CF2-C5DD-4B4B-963A-0181752B64C0}" type="parTrans" cxnId="{BFD9F823-CF2D-2C4B-B8FB-05EA08562C6A}">
      <dgm:prSet/>
      <dgm:spPr/>
      <dgm:t>
        <a:bodyPr/>
        <a:lstStyle/>
        <a:p>
          <a:endParaRPr lang="en-US"/>
        </a:p>
      </dgm:t>
    </dgm:pt>
    <dgm:pt modelId="{2FE71C46-8F17-E048-99D9-AB36E6D2B0F1}" type="sibTrans" cxnId="{BFD9F823-CF2D-2C4B-B8FB-05EA08562C6A}">
      <dgm:prSet/>
      <dgm:spPr/>
      <dgm:t>
        <a:bodyPr/>
        <a:lstStyle/>
        <a:p>
          <a:endParaRPr lang="en-US"/>
        </a:p>
      </dgm:t>
    </dgm:pt>
    <dgm:pt modelId="{AF520DA0-F046-A547-9E43-E7613637602A}">
      <dgm:prSet/>
      <dgm:spPr>
        <a:solidFill>
          <a:srgbClr val="558ED5"/>
        </a:solidFill>
      </dgm:spPr>
      <dgm:t>
        <a:bodyPr/>
        <a:lstStyle/>
        <a:p>
          <a:pPr rtl="0"/>
          <a:r>
            <a:rPr lang="en-US" dirty="0" smtClean="0"/>
            <a:t>Umpire’s ability</a:t>
          </a:r>
          <a:endParaRPr lang="en-US" dirty="0"/>
        </a:p>
      </dgm:t>
    </dgm:pt>
    <dgm:pt modelId="{460B6E1F-5ECB-C24C-AFD9-94A8DC4C967D}" type="parTrans" cxnId="{9D8E1F8B-A71D-8D42-9E3B-1A93E549AD1D}">
      <dgm:prSet/>
      <dgm:spPr/>
      <dgm:t>
        <a:bodyPr/>
        <a:lstStyle/>
        <a:p>
          <a:endParaRPr lang="en-US" dirty="0"/>
        </a:p>
      </dgm:t>
    </dgm:pt>
    <dgm:pt modelId="{AD3BEDB7-0DA5-734E-8156-5AC345E164ED}" type="sibTrans" cxnId="{9D8E1F8B-A71D-8D42-9E3B-1A93E549AD1D}">
      <dgm:prSet/>
      <dgm:spPr/>
      <dgm:t>
        <a:bodyPr/>
        <a:lstStyle/>
        <a:p>
          <a:endParaRPr lang="en-US"/>
        </a:p>
      </dgm:t>
    </dgm:pt>
    <dgm:pt modelId="{094893DB-057B-A34B-97C9-3456452E9242}">
      <dgm:prSet custT="1"/>
      <dgm:spPr>
        <a:solidFill>
          <a:schemeClr val="tx2">
            <a:lumMod val="60000"/>
            <a:lumOff val="40000"/>
          </a:schemeClr>
        </a:solidFill>
      </dgm:spPr>
      <dgm:t>
        <a:bodyPr/>
        <a:lstStyle/>
        <a:p>
          <a:pPr rtl="0"/>
          <a:r>
            <a:rPr lang="en-US" sz="1010" baseline="0" dirty="0" smtClean="0"/>
            <a:t>Recognize</a:t>
          </a:r>
          <a:r>
            <a:rPr lang="en-US" sz="900" dirty="0" smtClean="0"/>
            <a:t> dangerous situations/plays</a:t>
          </a:r>
        </a:p>
      </dgm:t>
    </dgm:pt>
    <dgm:pt modelId="{92113240-E909-BD4E-AEBB-2241B30DE530}" type="parTrans" cxnId="{B1471D85-24A8-8948-804B-2C664D9D98E6}">
      <dgm:prSet/>
      <dgm:spPr/>
      <dgm:t>
        <a:bodyPr/>
        <a:lstStyle/>
        <a:p>
          <a:endParaRPr lang="en-US"/>
        </a:p>
      </dgm:t>
    </dgm:pt>
    <dgm:pt modelId="{89FEE416-2AD0-CB47-93F9-EECA0E8783BE}" type="sibTrans" cxnId="{B1471D85-24A8-8948-804B-2C664D9D98E6}">
      <dgm:prSet/>
      <dgm:spPr/>
      <dgm:t>
        <a:bodyPr/>
        <a:lstStyle/>
        <a:p>
          <a:endParaRPr lang="en-US"/>
        </a:p>
      </dgm:t>
    </dgm:pt>
    <dgm:pt modelId="{9023984B-3C59-684D-B325-D7E6CE8ECE09}" type="pres">
      <dgm:prSet presAssocID="{6A81614C-2AED-D34A-A744-EBD715241CB1}" presName="cycle" presStyleCnt="0">
        <dgm:presLayoutVars>
          <dgm:chMax val="1"/>
          <dgm:dir/>
          <dgm:animLvl val="ctr"/>
          <dgm:resizeHandles val="exact"/>
        </dgm:presLayoutVars>
      </dgm:prSet>
      <dgm:spPr/>
      <dgm:t>
        <a:bodyPr/>
        <a:lstStyle/>
        <a:p>
          <a:endParaRPr lang="en-US"/>
        </a:p>
      </dgm:t>
    </dgm:pt>
    <dgm:pt modelId="{1F4742EA-AECB-2C4F-ABE8-D6F17C6130A7}" type="pres">
      <dgm:prSet presAssocID="{E4D7EA60-BC65-5A40-B729-0BF087940A60}" presName="centerShape" presStyleLbl="node0" presStyleIdx="0" presStyleCnt="1"/>
      <dgm:spPr/>
      <dgm:t>
        <a:bodyPr/>
        <a:lstStyle/>
        <a:p>
          <a:endParaRPr lang="en-US"/>
        </a:p>
      </dgm:t>
    </dgm:pt>
    <dgm:pt modelId="{54B836E6-7CA6-0D47-88F2-05C37FE23DBB}" type="pres">
      <dgm:prSet presAssocID="{7A0ECFAC-A7C1-C445-9D39-5342818E2228}" presName="Name9" presStyleLbl="parChTrans1D2" presStyleIdx="0" presStyleCnt="8"/>
      <dgm:spPr/>
      <dgm:t>
        <a:bodyPr/>
        <a:lstStyle/>
        <a:p>
          <a:endParaRPr lang="en-US"/>
        </a:p>
      </dgm:t>
    </dgm:pt>
    <dgm:pt modelId="{7611D883-C040-D74D-995C-0E25611AD26E}" type="pres">
      <dgm:prSet presAssocID="{7A0ECFAC-A7C1-C445-9D39-5342818E2228}" presName="connTx" presStyleLbl="parChTrans1D2" presStyleIdx="0" presStyleCnt="8"/>
      <dgm:spPr/>
      <dgm:t>
        <a:bodyPr/>
        <a:lstStyle/>
        <a:p>
          <a:endParaRPr lang="en-US"/>
        </a:p>
      </dgm:t>
    </dgm:pt>
    <dgm:pt modelId="{49539209-D10F-5A43-B38D-F9252BD8071F}" type="pres">
      <dgm:prSet presAssocID="{5BA34C35-37F0-184E-8EB9-7887EF8FB497}" presName="node" presStyleLbl="node1" presStyleIdx="0" presStyleCnt="8">
        <dgm:presLayoutVars>
          <dgm:bulletEnabled val="1"/>
        </dgm:presLayoutVars>
      </dgm:prSet>
      <dgm:spPr/>
      <dgm:t>
        <a:bodyPr/>
        <a:lstStyle/>
        <a:p>
          <a:endParaRPr lang="en-US"/>
        </a:p>
      </dgm:t>
    </dgm:pt>
    <dgm:pt modelId="{0DB4DD80-B769-914F-83C4-A5253139E210}" type="pres">
      <dgm:prSet presAssocID="{17E07FF3-3A1A-2F4D-B608-8283960F1637}" presName="Name9" presStyleLbl="parChTrans1D2" presStyleIdx="1" presStyleCnt="8"/>
      <dgm:spPr/>
      <dgm:t>
        <a:bodyPr/>
        <a:lstStyle/>
        <a:p>
          <a:endParaRPr lang="en-US"/>
        </a:p>
      </dgm:t>
    </dgm:pt>
    <dgm:pt modelId="{D182E376-F870-B24E-8074-F38BAC61BAE1}" type="pres">
      <dgm:prSet presAssocID="{17E07FF3-3A1A-2F4D-B608-8283960F1637}" presName="connTx" presStyleLbl="parChTrans1D2" presStyleIdx="1" presStyleCnt="8"/>
      <dgm:spPr/>
      <dgm:t>
        <a:bodyPr/>
        <a:lstStyle/>
        <a:p>
          <a:endParaRPr lang="en-US"/>
        </a:p>
      </dgm:t>
    </dgm:pt>
    <dgm:pt modelId="{DE26C185-A8C5-E841-B862-028AE1FB48CE}" type="pres">
      <dgm:prSet presAssocID="{395D80AA-F939-D942-968A-218615C3CDC9}" presName="node" presStyleLbl="node1" presStyleIdx="1" presStyleCnt="8">
        <dgm:presLayoutVars>
          <dgm:bulletEnabled val="1"/>
        </dgm:presLayoutVars>
      </dgm:prSet>
      <dgm:spPr/>
      <dgm:t>
        <a:bodyPr/>
        <a:lstStyle/>
        <a:p>
          <a:endParaRPr lang="en-US"/>
        </a:p>
      </dgm:t>
    </dgm:pt>
    <dgm:pt modelId="{30F66FF9-91EA-724D-9D4C-A1915CF3081F}" type="pres">
      <dgm:prSet presAssocID="{6B88F838-E3A4-7A4A-992D-4B87EF45573E}" presName="Name9" presStyleLbl="parChTrans1D2" presStyleIdx="2" presStyleCnt="8"/>
      <dgm:spPr/>
      <dgm:t>
        <a:bodyPr/>
        <a:lstStyle/>
        <a:p>
          <a:endParaRPr lang="en-US"/>
        </a:p>
      </dgm:t>
    </dgm:pt>
    <dgm:pt modelId="{89C6D549-28E8-6E4D-89D5-CC0482C9B375}" type="pres">
      <dgm:prSet presAssocID="{6B88F838-E3A4-7A4A-992D-4B87EF45573E}" presName="connTx" presStyleLbl="parChTrans1D2" presStyleIdx="2" presStyleCnt="8"/>
      <dgm:spPr/>
      <dgm:t>
        <a:bodyPr/>
        <a:lstStyle/>
        <a:p>
          <a:endParaRPr lang="en-US"/>
        </a:p>
      </dgm:t>
    </dgm:pt>
    <dgm:pt modelId="{E1D80B74-1766-834A-BF2F-F99DA274ABAD}" type="pres">
      <dgm:prSet presAssocID="{AFF91490-72B0-F043-8BFD-96965B53C7B8}" presName="node" presStyleLbl="node1" presStyleIdx="2" presStyleCnt="8">
        <dgm:presLayoutVars>
          <dgm:bulletEnabled val="1"/>
        </dgm:presLayoutVars>
      </dgm:prSet>
      <dgm:spPr/>
      <dgm:t>
        <a:bodyPr/>
        <a:lstStyle/>
        <a:p>
          <a:endParaRPr lang="en-US"/>
        </a:p>
      </dgm:t>
    </dgm:pt>
    <dgm:pt modelId="{C62EDAB9-7FAF-584B-88C5-D1F61986BEB8}" type="pres">
      <dgm:prSet presAssocID="{D2F635E8-5097-964E-B876-CBAFED5ED451}" presName="Name9" presStyleLbl="parChTrans1D2" presStyleIdx="3" presStyleCnt="8"/>
      <dgm:spPr/>
      <dgm:t>
        <a:bodyPr/>
        <a:lstStyle/>
        <a:p>
          <a:endParaRPr lang="en-US"/>
        </a:p>
      </dgm:t>
    </dgm:pt>
    <dgm:pt modelId="{8ACAF9DE-5C37-3841-AF38-372D3F393281}" type="pres">
      <dgm:prSet presAssocID="{D2F635E8-5097-964E-B876-CBAFED5ED451}" presName="connTx" presStyleLbl="parChTrans1D2" presStyleIdx="3" presStyleCnt="8"/>
      <dgm:spPr/>
      <dgm:t>
        <a:bodyPr/>
        <a:lstStyle/>
        <a:p>
          <a:endParaRPr lang="en-US"/>
        </a:p>
      </dgm:t>
    </dgm:pt>
    <dgm:pt modelId="{9F1B0219-B5C9-C74C-AB0C-CAA2E0D500FF}" type="pres">
      <dgm:prSet presAssocID="{A8E97F8A-2EA1-4645-8B0C-04AA068B2A43}" presName="node" presStyleLbl="node1" presStyleIdx="3" presStyleCnt="8">
        <dgm:presLayoutVars>
          <dgm:bulletEnabled val="1"/>
        </dgm:presLayoutVars>
      </dgm:prSet>
      <dgm:spPr/>
      <dgm:t>
        <a:bodyPr/>
        <a:lstStyle/>
        <a:p>
          <a:endParaRPr lang="en-US"/>
        </a:p>
      </dgm:t>
    </dgm:pt>
    <dgm:pt modelId="{77C251AB-B31F-194C-980E-30BFB73925F4}" type="pres">
      <dgm:prSet presAssocID="{982F2EB3-47D9-424E-BEFA-68F1C4017FE7}" presName="Name9" presStyleLbl="parChTrans1D2" presStyleIdx="4" presStyleCnt="8"/>
      <dgm:spPr/>
      <dgm:t>
        <a:bodyPr/>
        <a:lstStyle/>
        <a:p>
          <a:endParaRPr lang="en-US"/>
        </a:p>
      </dgm:t>
    </dgm:pt>
    <dgm:pt modelId="{2CF08F41-26A4-EB40-9144-CA9844B0BE73}" type="pres">
      <dgm:prSet presAssocID="{982F2EB3-47D9-424E-BEFA-68F1C4017FE7}" presName="connTx" presStyleLbl="parChTrans1D2" presStyleIdx="4" presStyleCnt="8"/>
      <dgm:spPr/>
      <dgm:t>
        <a:bodyPr/>
        <a:lstStyle/>
        <a:p>
          <a:endParaRPr lang="en-US"/>
        </a:p>
      </dgm:t>
    </dgm:pt>
    <dgm:pt modelId="{926A0721-753A-3248-B20D-0F375FA3CE11}" type="pres">
      <dgm:prSet presAssocID="{AEB7CE98-7A83-EE47-94D5-BFC06C53E964}" presName="node" presStyleLbl="node1" presStyleIdx="4" presStyleCnt="8">
        <dgm:presLayoutVars>
          <dgm:bulletEnabled val="1"/>
        </dgm:presLayoutVars>
      </dgm:prSet>
      <dgm:spPr/>
      <dgm:t>
        <a:bodyPr/>
        <a:lstStyle/>
        <a:p>
          <a:endParaRPr lang="en-US"/>
        </a:p>
      </dgm:t>
    </dgm:pt>
    <dgm:pt modelId="{EB292E79-073E-024A-9D20-3ECDFB7EEBA7}" type="pres">
      <dgm:prSet presAssocID="{046CA74B-1476-7248-874E-C6CF8FB56617}" presName="Name9" presStyleLbl="parChTrans1D2" presStyleIdx="5" presStyleCnt="8"/>
      <dgm:spPr/>
      <dgm:t>
        <a:bodyPr/>
        <a:lstStyle/>
        <a:p>
          <a:endParaRPr lang="en-US"/>
        </a:p>
      </dgm:t>
    </dgm:pt>
    <dgm:pt modelId="{4C187E30-8455-3446-82C1-1DB0BAA4D1B1}" type="pres">
      <dgm:prSet presAssocID="{046CA74B-1476-7248-874E-C6CF8FB56617}" presName="connTx" presStyleLbl="parChTrans1D2" presStyleIdx="5" presStyleCnt="8"/>
      <dgm:spPr/>
      <dgm:t>
        <a:bodyPr/>
        <a:lstStyle/>
        <a:p>
          <a:endParaRPr lang="en-US"/>
        </a:p>
      </dgm:t>
    </dgm:pt>
    <dgm:pt modelId="{5F811DF2-4056-ED42-80C6-70A000B3DB16}" type="pres">
      <dgm:prSet presAssocID="{FB8D2BF8-92DC-2A48-934F-E15366B5C7B0}" presName="node" presStyleLbl="node1" presStyleIdx="5" presStyleCnt="8">
        <dgm:presLayoutVars>
          <dgm:bulletEnabled val="1"/>
        </dgm:presLayoutVars>
      </dgm:prSet>
      <dgm:spPr/>
      <dgm:t>
        <a:bodyPr/>
        <a:lstStyle/>
        <a:p>
          <a:endParaRPr lang="en-US"/>
        </a:p>
      </dgm:t>
    </dgm:pt>
    <dgm:pt modelId="{46484FAC-DC19-A743-8A22-28C54A12E45E}" type="pres">
      <dgm:prSet presAssocID="{6507C92D-5B39-9947-BAEF-28031C402B86}" presName="Name9" presStyleLbl="parChTrans1D2" presStyleIdx="6" presStyleCnt="8"/>
      <dgm:spPr/>
      <dgm:t>
        <a:bodyPr/>
        <a:lstStyle/>
        <a:p>
          <a:endParaRPr lang="en-US"/>
        </a:p>
      </dgm:t>
    </dgm:pt>
    <dgm:pt modelId="{EF4F71FF-7950-1840-AFF0-FD72608D999C}" type="pres">
      <dgm:prSet presAssocID="{6507C92D-5B39-9947-BAEF-28031C402B86}" presName="connTx" presStyleLbl="parChTrans1D2" presStyleIdx="6" presStyleCnt="8"/>
      <dgm:spPr/>
      <dgm:t>
        <a:bodyPr/>
        <a:lstStyle/>
        <a:p>
          <a:endParaRPr lang="en-US"/>
        </a:p>
      </dgm:t>
    </dgm:pt>
    <dgm:pt modelId="{830F3EB2-BCDD-7E49-B084-6299BF3172DB}" type="pres">
      <dgm:prSet presAssocID="{A6256C4C-50DF-0B4A-9F62-12343C33687C}" presName="node" presStyleLbl="node1" presStyleIdx="6" presStyleCnt="8">
        <dgm:presLayoutVars>
          <dgm:bulletEnabled val="1"/>
        </dgm:presLayoutVars>
      </dgm:prSet>
      <dgm:spPr/>
      <dgm:t>
        <a:bodyPr/>
        <a:lstStyle/>
        <a:p>
          <a:endParaRPr lang="en-US"/>
        </a:p>
      </dgm:t>
    </dgm:pt>
    <dgm:pt modelId="{7F4974F6-8451-1C4D-BD84-FD51B114DAE9}" type="pres">
      <dgm:prSet presAssocID="{460B6E1F-5ECB-C24C-AFD9-94A8DC4C967D}" presName="Name9" presStyleLbl="parChTrans1D2" presStyleIdx="7" presStyleCnt="8"/>
      <dgm:spPr/>
      <dgm:t>
        <a:bodyPr/>
        <a:lstStyle/>
        <a:p>
          <a:endParaRPr lang="en-US"/>
        </a:p>
      </dgm:t>
    </dgm:pt>
    <dgm:pt modelId="{93D00364-D51E-D84E-9BC2-6EBD340B1938}" type="pres">
      <dgm:prSet presAssocID="{460B6E1F-5ECB-C24C-AFD9-94A8DC4C967D}" presName="connTx" presStyleLbl="parChTrans1D2" presStyleIdx="7" presStyleCnt="8"/>
      <dgm:spPr/>
      <dgm:t>
        <a:bodyPr/>
        <a:lstStyle/>
        <a:p>
          <a:endParaRPr lang="en-US"/>
        </a:p>
      </dgm:t>
    </dgm:pt>
    <dgm:pt modelId="{E108192F-6A06-5F44-8EE3-A48270DA05F3}" type="pres">
      <dgm:prSet presAssocID="{AF520DA0-F046-A547-9E43-E7613637602A}" presName="node" presStyleLbl="node1" presStyleIdx="7" presStyleCnt="8">
        <dgm:presLayoutVars>
          <dgm:bulletEnabled val="1"/>
        </dgm:presLayoutVars>
      </dgm:prSet>
      <dgm:spPr/>
      <dgm:t>
        <a:bodyPr/>
        <a:lstStyle/>
        <a:p>
          <a:endParaRPr lang="en-US"/>
        </a:p>
      </dgm:t>
    </dgm:pt>
  </dgm:ptLst>
  <dgm:cxnLst>
    <dgm:cxn modelId="{0F1E33EF-D294-A74B-A149-80264A7794D7}" type="presOf" srcId="{7A0ECFAC-A7C1-C445-9D39-5342818E2228}" destId="{54B836E6-7CA6-0D47-88F2-05C37FE23DBB}" srcOrd="0" destOrd="0" presId="urn:microsoft.com/office/officeart/2005/8/layout/radial1"/>
    <dgm:cxn modelId="{9D8E1F8B-A71D-8D42-9E3B-1A93E549AD1D}" srcId="{E4D7EA60-BC65-5A40-B729-0BF087940A60}" destId="{AF520DA0-F046-A547-9E43-E7613637602A}" srcOrd="7" destOrd="0" parTransId="{460B6E1F-5ECB-C24C-AFD9-94A8DC4C967D}" sibTransId="{AD3BEDB7-0DA5-734E-8156-5AC345E164ED}"/>
    <dgm:cxn modelId="{0CFD31D0-869B-4E4E-A7B0-FFDE754623E8}" srcId="{395D80AA-F939-D942-968A-218615C3CDC9}" destId="{E112FA1D-B8D0-E54E-AF8B-7DC3D3612994}" srcOrd="0" destOrd="0" parTransId="{CFF7A0BD-733A-A84F-9B2E-4A40D926B442}" sibTransId="{67647627-00D4-E743-A3EF-9E26B32A7571}"/>
    <dgm:cxn modelId="{987D5BE0-5FFD-4443-8D57-F6EECFA86B79}" type="presOf" srcId="{460B6E1F-5ECB-C24C-AFD9-94A8DC4C967D}" destId="{93D00364-D51E-D84E-9BC2-6EBD340B1938}" srcOrd="1" destOrd="0" presId="urn:microsoft.com/office/officeart/2005/8/layout/radial1"/>
    <dgm:cxn modelId="{2C968A62-90B1-5849-836F-051700092BB6}" srcId="{6A81614C-2AED-D34A-A744-EBD715241CB1}" destId="{E4D7EA60-BC65-5A40-B729-0BF087940A60}" srcOrd="0" destOrd="0" parTransId="{1BF705B2-6D51-BB45-9EA1-66772F59D44C}" sibTransId="{891F471E-FAF9-B44E-8613-887041A31DA1}"/>
    <dgm:cxn modelId="{8183CBB4-B29A-024F-9251-D797A69E591B}" type="presOf" srcId="{460B6E1F-5ECB-C24C-AFD9-94A8DC4C967D}" destId="{7F4974F6-8451-1C4D-BD84-FD51B114DAE9}" srcOrd="0" destOrd="0" presId="urn:microsoft.com/office/officeart/2005/8/layout/radial1"/>
    <dgm:cxn modelId="{8CA73D98-5716-2A4F-ABB5-A01C491BE6B3}" srcId="{E4D7EA60-BC65-5A40-B729-0BF087940A60}" destId="{AFF91490-72B0-F043-8BFD-96965B53C7B8}" srcOrd="2" destOrd="0" parTransId="{6B88F838-E3A4-7A4A-992D-4B87EF45573E}" sibTransId="{C3E03DC3-BD65-D04D-B41B-248A0C52AC6F}"/>
    <dgm:cxn modelId="{837699C6-F8BF-C14F-8903-A032FA5BD674}" type="presOf" srcId="{FB8D2BF8-92DC-2A48-934F-E15366B5C7B0}" destId="{5F811DF2-4056-ED42-80C6-70A000B3DB16}" srcOrd="0" destOrd="0" presId="urn:microsoft.com/office/officeart/2005/8/layout/radial1"/>
    <dgm:cxn modelId="{629640C3-8D28-F94A-8496-B2E698A60392}" type="presOf" srcId="{D2F635E8-5097-964E-B876-CBAFED5ED451}" destId="{C62EDAB9-7FAF-584B-88C5-D1F61986BEB8}" srcOrd="0" destOrd="0" presId="urn:microsoft.com/office/officeart/2005/8/layout/radial1"/>
    <dgm:cxn modelId="{EEFC46F9-EAE5-8147-827F-22980F16D85D}" srcId="{E4D7EA60-BC65-5A40-B729-0BF087940A60}" destId="{AEB7CE98-7A83-EE47-94D5-BFC06C53E964}" srcOrd="4" destOrd="0" parTransId="{982F2EB3-47D9-424E-BEFA-68F1C4017FE7}" sibTransId="{29F5C833-3E40-F546-97AE-A9734770E2F4}"/>
    <dgm:cxn modelId="{3824D141-44AD-B342-9995-BE9E44918560}" type="presOf" srcId="{6A81614C-2AED-D34A-A744-EBD715241CB1}" destId="{9023984B-3C59-684D-B325-D7E6CE8ECE09}" srcOrd="0" destOrd="0" presId="urn:microsoft.com/office/officeart/2005/8/layout/radial1"/>
    <dgm:cxn modelId="{AA453278-3E29-1E4B-BCCC-B0699740FB46}" type="presOf" srcId="{E112FA1D-B8D0-E54E-AF8B-7DC3D3612994}" destId="{DE26C185-A8C5-E841-B862-028AE1FB48CE}" srcOrd="0" destOrd="1" presId="urn:microsoft.com/office/officeart/2005/8/layout/radial1"/>
    <dgm:cxn modelId="{4EC313CB-0D4D-6949-846A-C13744743B41}" type="presOf" srcId="{17E07FF3-3A1A-2F4D-B608-8283960F1637}" destId="{D182E376-F870-B24E-8074-F38BAC61BAE1}" srcOrd="1" destOrd="0" presId="urn:microsoft.com/office/officeart/2005/8/layout/radial1"/>
    <dgm:cxn modelId="{1DFC03B2-5FF1-0141-A83A-24AD572DF977}" type="presOf" srcId="{046CA74B-1476-7248-874E-C6CF8FB56617}" destId="{EB292E79-073E-024A-9D20-3ECDFB7EEBA7}" srcOrd="0" destOrd="0" presId="urn:microsoft.com/office/officeart/2005/8/layout/radial1"/>
    <dgm:cxn modelId="{56A3A3B4-56BF-CE41-9A10-A23CBC8172CE}" type="presOf" srcId="{6B88F838-E3A4-7A4A-992D-4B87EF45573E}" destId="{30F66FF9-91EA-724D-9D4C-A1915CF3081F}" srcOrd="0" destOrd="0" presId="urn:microsoft.com/office/officeart/2005/8/layout/radial1"/>
    <dgm:cxn modelId="{0FD00CF5-B8DD-BF48-9FBA-741B5C0006D7}" type="presOf" srcId="{D2F635E8-5097-964E-B876-CBAFED5ED451}" destId="{8ACAF9DE-5C37-3841-AF38-372D3F393281}" srcOrd="1" destOrd="0" presId="urn:microsoft.com/office/officeart/2005/8/layout/radial1"/>
    <dgm:cxn modelId="{E1482F8B-EFA4-C246-9006-8CFC8CAA63F1}" type="presOf" srcId="{395D80AA-F939-D942-968A-218615C3CDC9}" destId="{DE26C185-A8C5-E841-B862-028AE1FB48CE}" srcOrd="0" destOrd="0" presId="urn:microsoft.com/office/officeart/2005/8/layout/radial1"/>
    <dgm:cxn modelId="{FD98AD30-D5F4-EE40-9372-1AB0DA3A343A}" type="presOf" srcId="{AEB7CE98-7A83-EE47-94D5-BFC06C53E964}" destId="{926A0721-753A-3248-B20D-0F375FA3CE11}" srcOrd="0" destOrd="0" presId="urn:microsoft.com/office/officeart/2005/8/layout/radial1"/>
    <dgm:cxn modelId="{C543F542-1345-EA49-A901-A628BF7AADFA}" type="presOf" srcId="{6B88F838-E3A4-7A4A-992D-4B87EF45573E}" destId="{89C6D549-28E8-6E4D-89D5-CC0482C9B375}" srcOrd="1" destOrd="0" presId="urn:microsoft.com/office/officeart/2005/8/layout/radial1"/>
    <dgm:cxn modelId="{1663933A-ABE1-0F44-9BDE-38E8DDDE2D64}" type="presOf" srcId="{046CA74B-1476-7248-874E-C6CF8FB56617}" destId="{4C187E30-8455-3446-82C1-1DB0BAA4D1B1}" srcOrd="1" destOrd="0" presId="urn:microsoft.com/office/officeart/2005/8/layout/radial1"/>
    <dgm:cxn modelId="{3A116409-E85E-B94A-AFC4-65C4376DE44D}" type="presOf" srcId="{17E07FF3-3A1A-2F4D-B608-8283960F1637}" destId="{0DB4DD80-B769-914F-83C4-A5253139E210}" srcOrd="0" destOrd="0" presId="urn:microsoft.com/office/officeart/2005/8/layout/radial1"/>
    <dgm:cxn modelId="{CFD53F74-1FB6-8C4E-AB0B-6F0309ADA04D}" srcId="{E4D7EA60-BC65-5A40-B729-0BF087940A60}" destId="{5BA34C35-37F0-184E-8EB9-7887EF8FB497}" srcOrd="0" destOrd="0" parTransId="{7A0ECFAC-A7C1-C445-9D39-5342818E2228}" sibTransId="{BFACB330-7199-9B40-B009-0279B61F5957}"/>
    <dgm:cxn modelId="{DC127524-99DF-7F4C-8EB4-F985A80D89D5}" srcId="{E4D7EA60-BC65-5A40-B729-0BF087940A60}" destId="{395D80AA-F939-D942-968A-218615C3CDC9}" srcOrd="1" destOrd="0" parTransId="{17E07FF3-3A1A-2F4D-B608-8283960F1637}" sibTransId="{48B947F7-6346-FE43-9959-4CD8A368D07F}"/>
    <dgm:cxn modelId="{9F834592-26AE-9C40-A5A2-98AEA83E97B3}" type="presOf" srcId="{AFF91490-72B0-F043-8BFD-96965B53C7B8}" destId="{E1D80B74-1766-834A-BF2F-F99DA274ABAD}" srcOrd="0" destOrd="0" presId="urn:microsoft.com/office/officeart/2005/8/layout/radial1"/>
    <dgm:cxn modelId="{EC933295-0FCD-594E-8584-261FFBEDC4F8}" type="presOf" srcId="{AF520DA0-F046-A547-9E43-E7613637602A}" destId="{E108192F-6A06-5F44-8EE3-A48270DA05F3}" srcOrd="0" destOrd="0" presId="urn:microsoft.com/office/officeart/2005/8/layout/radial1"/>
    <dgm:cxn modelId="{87D3F7A5-C469-E64A-8722-704A0DC6C9B1}" type="presOf" srcId="{7A0ECFAC-A7C1-C445-9D39-5342818E2228}" destId="{7611D883-C040-D74D-995C-0E25611AD26E}" srcOrd="1" destOrd="0" presId="urn:microsoft.com/office/officeart/2005/8/layout/radial1"/>
    <dgm:cxn modelId="{367F9EAC-0873-244B-9A64-D88202AA0714}" srcId="{E4D7EA60-BC65-5A40-B729-0BF087940A60}" destId="{A8E97F8A-2EA1-4645-8B0C-04AA068B2A43}" srcOrd="3" destOrd="0" parTransId="{D2F635E8-5097-964E-B876-CBAFED5ED451}" sibTransId="{25DA5207-4AE5-D049-97F2-E46606B67036}"/>
    <dgm:cxn modelId="{E41BE055-45DD-654E-8760-051BB86DB6DE}" srcId="{E4D7EA60-BC65-5A40-B729-0BF087940A60}" destId="{FB8D2BF8-92DC-2A48-934F-E15366B5C7B0}" srcOrd="5" destOrd="0" parTransId="{046CA74B-1476-7248-874E-C6CF8FB56617}" sibTransId="{6EFABC71-56FC-134B-820C-20D142B54904}"/>
    <dgm:cxn modelId="{2C2C0156-4486-BC42-AEE0-54C93EC57BE1}" type="presOf" srcId="{E4D7EA60-BC65-5A40-B729-0BF087940A60}" destId="{1F4742EA-AECB-2C4F-ABE8-D6F17C6130A7}" srcOrd="0" destOrd="0" presId="urn:microsoft.com/office/officeart/2005/8/layout/radial1"/>
    <dgm:cxn modelId="{BFD9F823-CF2D-2C4B-B8FB-05EA08562C6A}" srcId="{AFF91490-72B0-F043-8BFD-96965B53C7B8}" destId="{A6E87F73-34C4-B744-B30D-A3DB145FCDED}" srcOrd="0" destOrd="0" parTransId="{2F597CF2-C5DD-4B4B-963A-0181752B64C0}" sibTransId="{2FE71C46-8F17-E048-99D9-AB36E6D2B0F1}"/>
    <dgm:cxn modelId="{5EF35899-478E-0349-8DC5-EE5BF8D600D9}" type="presOf" srcId="{6507C92D-5B39-9947-BAEF-28031C402B86}" destId="{EF4F71FF-7950-1840-AFF0-FD72608D999C}" srcOrd="1" destOrd="0" presId="urn:microsoft.com/office/officeart/2005/8/layout/radial1"/>
    <dgm:cxn modelId="{8ED76293-B395-F042-8C18-C0EEEE4872CA}" srcId="{E4D7EA60-BC65-5A40-B729-0BF087940A60}" destId="{A6256C4C-50DF-0B4A-9F62-12343C33687C}" srcOrd="6" destOrd="0" parTransId="{6507C92D-5B39-9947-BAEF-28031C402B86}" sibTransId="{C7AA3B07-D1FE-F243-95C5-6F18C52C13F0}"/>
    <dgm:cxn modelId="{05C13861-CDB0-6B47-A177-73B930E2CE46}" type="presOf" srcId="{982F2EB3-47D9-424E-BEFA-68F1C4017FE7}" destId="{2CF08F41-26A4-EB40-9144-CA9844B0BE73}" srcOrd="1" destOrd="0" presId="urn:microsoft.com/office/officeart/2005/8/layout/radial1"/>
    <dgm:cxn modelId="{7E419BA2-A4E9-C14E-89C3-DFECEDE3C10E}" type="presOf" srcId="{094893DB-057B-A34B-97C9-3456452E9242}" destId="{49539209-D10F-5A43-B38D-F9252BD8071F}" srcOrd="0" destOrd="1" presId="urn:microsoft.com/office/officeart/2005/8/layout/radial1"/>
    <dgm:cxn modelId="{554A23E5-7C59-634A-A388-59334615FF29}" type="presOf" srcId="{6507C92D-5B39-9947-BAEF-28031C402B86}" destId="{46484FAC-DC19-A743-8A22-28C54A12E45E}" srcOrd="0" destOrd="0" presId="urn:microsoft.com/office/officeart/2005/8/layout/radial1"/>
    <dgm:cxn modelId="{823A7877-A9F4-A649-9D8A-6D51D7D98C1F}" type="presOf" srcId="{A6E87F73-34C4-B744-B30D-A3DB145FCDED}" destId="{E1D80B74-1766-834A-BF2F-F99DA274ABAD}" srcOrd="0" destOrd="1" presId="urn:microsoft.com/office/officeart/2005/8/layout/radial1"/>
    <dgm:cxn modelId="{89961B03-5021-6D40-A86B-78355C9273E6}" type="presOf" srcId="{982F2EB3-47D9-424E-BEFA-68F1C4017FE7}" destId="{77C251AB-B31F-194C-980E-30BFB73925F4}" srcOrd="0" destOrd="0" presId="urn:microsoft.com/office/officeart/2005/8/layout/radial1"/>
    <dgm:cxn modelId="{8310603C-A0BC-CD41-A069-8F611F21AFF1}" type="presOf" srcId="{A8E97F8A-2EA1-4645-8B0C-04AA068B2A43}" destId="{9F1B0219-B5C9-C74C-AB0C-CAA2E0D500FF}" srcOrd="0" destOrd="0" presId="urn:microsoft.com/office/officeart/2005/8/layout/radial1"/>
    <dgm:cxn modelId="{B1471D85-24A8-8948-804B-2C664D9D98E6}" srcId="{5BA34C35-37F0-184E-8EB9-7887EF8FB497}" destId="{094893DB-057B-A34B-97C9-3456452E9242}" srcOrd="0" destOrd="0" parTransId="{92113240-E909-BD4E-AEBB-2241B30DE530}" sibTransId="{89FEE416-2AD0-CB47-93F9-EECA0E8783BE}"/>
    <dgm:cxn modelId="{85A8D351-3E60-B74D-8A9C-82C436F0623C}" type="presOf" srcId="{5BA34C35-37F0-184E-8EB9-7887EF8FB497}" destId="{49539209-D10F-5A43-B38D-F9252BD8071F}" srcOrd="0" destOrd="0" presId="urn:microsoft.com/office/officeart/2005/8/layout/radial1"/>
    <dgm:cxn modelId="{C68A46D4-988F-F14F-A443-4AC978E93E54}" type="presOf" srcId="{A6256C4C-50DF-0B4A-9F62-12343C33687C}" destId="{830F3EB2-BCDD-7E49-B084-6299BF3172DB}" srcOrd="0" destOrd="0" presId="urn:microsoft.com/office/officeart/2005/8/layout/radial1"/>
    <dgm:cxn modelId="{271AE575-0A3A-1141-9C18-29E382AC2873}" type="presParOf" srcId="{9023984B-3C59-684D-B325-D7E6CE8ECE09}" destId="{1F4742EA-AECB-2C4F-ABE8-D6F17C6130A7}" srcOrd="0" destOrd="0" presId="urn:microsoft.com/office/officeart/2005/8/layout/radial1"/>
    <dgm:cxn modelId="{4B66F7AD-89AE-4048-AB88-56024A876A64}" type="presParOf" srcId="{9023984B-3C59-684D-B325-D7E6CE8ECE09}" destId="{54B836E6-7CA6-0D47-88F2-05C37FE23DBB}" srcOrd="1" destOrd="0" presId="urn:microsoft.com/office/officeart/2005/8/layout/radial1"/>
    <dgm:cxn modelId="{48CB319F-A713-A04B-8341-082DDB38498E}" type="presParOf" srcId="{54B836E6-7CA6-0D47-88F2-05C37FE23DBB}" destId="{7611D883-C040-D74D-995C-0E25611AD26E}" srcOrd="0" destOrd="0" presId="urn:microsoft.com/office/officeart/2005/8/layout/radial1"/>
    <dgm:cxn modelId="{D86EBE6C-9517-A742-9275-61DB9BF49674}" type="presParOf" srcId="{9023984B-3C59-684D-B325-D7E6CE8ECE09}" destId="{49539209-D10F-5A43-B38D-F9252BD8071F}" srcOrd="2" destOrd="0" presId="urn:microsoft.com/office/officeart/2005/8/layout/radial1"/>
    <dgm:cxn modelId="{BAA4348F-E2E6-9C4B-97AD-615243E860D1}" type="presParOf" srcId="{9023984B-3C59-684D-B325-D7E6CE8ECE09}" destId="{0DB4DD80-B769-914F-83C4-A5253139E210}" srcOrd="3" destOrd="0" presId="urn:microsoft.com/office/officeart/2005/8/layout/radial1"/>
    <dgm:cxn modelId="{75238BFA-52D5-AF46-ABA2-58FDE3C096C2}" type="presParOf" srcId="{0DB4DD80-B769-914F-83C4-A5253139E210}" destId="{D182E376-F870-B24E-8074-F38BAC61BAE1}" srcOrd="0" destOrd="0" presId="urn:microsoft.com/office/officeart/2005/8/layout/radial1"/>
    <dgm:cxn modelId="{FF15F7B9-459A-2A42-9A20-5E524AAA7195}" type="presParOf" srcId="{9023984B-3C59-684D-B325-D7E6CE8ECE09}" destId="{DE26C185-A8C5-E841-B862-028AE1FB48CE}" srcOrd="4" destOrd="0" presId="urn:microsoft.com/office/officeart/2005/8/layout/radial1"/>
    <dgm:cxn modelId="{A1931210-347E-584A-B006-138B5F910344}" type="presParOf" srcId="{9023984B-3C59-684D-B325-D7E6CE8ECE09}" destId="{30F66FF9-91EA-724D-9D4C-A1915CF3081F}" srcOrd="5" destOrd="0" presId="urn:microsoft.com/office/officeart/2005/8/layout/radial1"/>
    <dgm:cxn modelId="{7821AE07-8D95-2041-9554-3ACE04A4C7B8}" type="presParOf" srcId="{30F66FF9-91EA-724D-9D4C-A1915CF3081F}" destId="{89C6D549-28E8-6E4D-89D5-CC0482C9B375}" srcOrd="0" destOrd="0" presId="urn:microsoft.com/office/officeart/2005/8/layout/radial1"/>
    <dgm:cxn modelId="{291EE611-87C0-C849-A489-66600F610E44}" type="presParOf" srcId="{9023984B-3C59-684D-B325-D7E6CE8ECE09}" destId="{E1D80B74-1766-834A-BF2F-F99DA274ABAD}" srcOrd="6" destOrd="0" presId="urn:microsoft.com/office/officeart/2005/8/layout/radial1"/>
    <dgm:cxn modelId="{84A2EB7F-5570-5B41-BE73-40E23FE16695}" type="presParOf" srcId="{9023984B-3C59-684D-B325-D7E6CE8ECE09}" destId="{C62EDAB9-7FAF-584B-88C5-D1F61986BEB8}" srcOrd="7" destOrd="0" presId="urn:microsoft.com/office/officeart/2005/8/layout/radial1"/>
    <dgm:cxn modelId="{8DAB4D13-9ED1-7A44-8FFC-55A1FD64D079}" type="presParOf" srcId="{C62EDAB9-7FAF-584B-88C5-D1F61986BEB8}" destId="{8ACAF9DE-5C37-3841-AF38-372D3F393281}" srcOrd="0" destOrd="0" presId="urn:microsoft.com/office/officeart/2005/8/layout/radial1"/>
    <dgm:cxn modelId="{1F1D1BD6-1CE0-AC4E-91B3-134C60716065}" type="presParOf" srcId="{9023984B-3C59-684D-B325-D7E6CE8ECE09}" destId="{9F1B0219-B5C9-C74C-AB0C-CAA2E0D500FF}" srcOrd="8" destOrd="0" presId="urn:microsoft.com/office/officeart/2005/8/layout/radial1"/>
    <dgm:cxn modelId="{AFE36C61-C607-6143-8772-B2D0087BC30E}" type="presParOf" srcId="{9023984B-3C59-684D-B325-D7E6CE8ECE09}" destId="{77C251AB-B31F-194C-980E-30BFB73925F4}" srcOrd="9" destOrd="0" presId="urn:microsoft.com/office/officeart/2005/8/layout/radial1"/>
    <dgm:cxn modelId="{51DD6965-A34A-0D42-B409-8D100F3ECEE7}" type="presParOf" srcId="{77C251AB-B31F-194C-980E-30BFB73925F4}" destId="{2CF08F41-26A4-EB40-9144-CA9844B0BE73}" srcOrd="0" destOrd="0" presId="urn:microsoft.com/office/officeart/2005/8/layout/radial1"/>
    <dgm:cxn modelId="{290CAAFA-6F55-CE40-AFA1-C5E20C6613F8}" type="presParOf" srcId="{9023984B-3C59-684D-B325-D7E6CE8ECE09}" destId="{926A0721-753A-3248-B20D-0F375FA3CE11}" srcOrd="10" destOrd="0" presId="urn:microsoft.com/office/officeart/2005/8/layout/radial1"/>
    <dgm:cxn modelId="{D04731BA-F1F7-0042-A2DF-2DCC185CD11D}" type="presParOf" srcId="{9023984B-3C59-684D-B325-D7E6CE8ECE09}" destId="{EB292E79-073E-024A-9D20-3ECDFB7EEBA7}" srcOrd="11" destOrd="0" presId="urn:microsoft.com/office/officeart/2005/8/layout/radial1"/>
    <dgm:cxn modelId="{27980396-2EAD-604C-A830-723765FAC1E0}" type="presParOf" srcId="{EB292E79-073E-024A-9D20-3ECDFB7EEBA7}" destId="{4C187E30-8455-3446-82C1-1DB0BAA4D1B1}" srcOrd="0" destOrd="0" presId="urn:microsoft.com/office/officeart/2005/8/layout/radial1"/>
    <dgm:cxn modelId="{140ADC78-7D90-DC40-920C-E57382366F65}" type="presParOf" srcId="{9023984B-3C59-684D-B325-D7E6CE8ECE09}" destId="{5F811DF2-4056-ED42-80C6-70A000B3DB16}" srcOrd="12" destOrd="0" presId="urn:microsoft.com/office/officeart/2005/8/layout/radial1"/>
    <dgm:cxn modelId="{5362E627-E1F5-7449-A654-ACD70E533FE5}" type="presParOf" srcId="{9023984B-3C59-684D-B325-D7E6CE8ECE09}" destId="{46484FAC-DC19-A743-8A22-28C54A12E45E}" srcOrd="13" destOrd="0" presId="urn:microsoft.com/office/officeart/2005/8/layout/radial1"/>
    <dgm:cxn modelId="{9D4DEE81-19F0-F946-9E92-E14D63B29436}" type="presParOf" srcId="{46484FAC-DC19-A743-8A22-28C54A12E45E}" destId="{EF4F71FF-7950-1840-AFF0-FD72608D999C}" srcOrd="0" destOrd="0" presId="urn:microsoft.com/office/officeart/2005/8/layout/radial1"/>
    <dgm:cxn modelId="{68BED26B-9A12-694B-A8CE-22446474A34B}" type="presParOf" srcId="{9023984B-3C59-684D-B325-D7E6CE8ECE09}" destId="{830F3EB2-BCDD-7E49-B084-6299BF3172DB}" srcOrd="14" destOrd="0" presId="urn:microsoft.com/office/officeart/2005/8/layout/radial1"/>
    <dgm:cxn modelId="{4F838B74-D402-F54D-B4B2-AE6A96F52C26}" type="presParOf" srcId="{9023984B-3C59-684D-B325-D7E6CE8ECE09}" destId="{7F4974F6-8451-1C4D-BD84-FD51B114DAE9}" srcOrd="15" destOrd="0" presId="urn:microsoft.com/office/officeart/2005/8/layout/radial1"/>
    <dgm:cxn modelId="{84197C84-7BB8-424B-B639-CC28BE01674F}" type="presParOf" srcId="{7F4974F6-8451-1C4D-BD84-FD51B114DAE9}" destId="{93D00364-D51E-D84E-9BC2-6EBD340B1938}" srcOrd="0" destOrd="0" presId="urn:microsoft.com/office/officeart/2005/8/layout/radial1"/>
    <dgm:cxn modelId="{4776FA8A-D4CC-0246-8A96-26AF5E694437}" type="presParOf" srcId="{9023984B-3C59-684D-B325-D7E6CE8ECE09}" destId="{E108192F-6A06-5F44-8EE3-A48270DA05F3}" srcOrd="16" destOrd="0" presId="urn:microsoft.com/office/officeart/2005/8/layout/radia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AEA053-4EFA-BB47-AB1A-74A56F399ED2}" type="doc">
      <dgm:prSet loTypeId="urn:microsoft.com/office/officeart/2005/8/layout/pList2#1" loCatId="" qsTypeId="urn:microsoft.com/office/officeart/2005/8/quickstyle/simple4" qsCatId="simple" csTypeId="urn:microsoft.com/office/officeart/2005/8/colors/accent1_2" csCatId="accent1" phldr="1"/>
      <dgm:spPr/>
      <dgm:t>
        <a:bodyPr/>
        <a:lstStyle/>
        <a:p>
          <a:endParaRPr lang="en-US"/>
        </a:p>
      </dgm:t>
    </dgm:pt>
    <dgm:pt modelId="{6CD41D46-A5B7-714F-AA44-D964D89A1658}">
      <dgm:prSet/>
      <dgm:spPr/>
      <dgm:t>
        <a:bodyPr/>
        <a:lstStyle/>
        <a:p>
          <a:pPr rtl="0"/>
          <a:r>
            <a:rPr lang="en-US" dirty="0" smtClean="0"/>
            <a:t>Human Factors:</a:t>
          </a:r>
          <a:endParaRPr lang="en-US" dirty="0"/>
        </a:p>
      </dgm:t>
    </dgm:pt>
    <dgm:pt modelId="{7CB15721-41E5-9E41-8AD9-357166A24EC7}" type="parTrans" cxnId="{B18338AF-4F99-D34F-A1D3-08A68A64B184}">
      <dgm:prSet/>
      <dgm:spPr/>
      <dgm:t>
        <a:bodyPr/>
        <a:lstStyle/>
        <a:p>
          <a:endParaRPr lang="en-US"/>
        </a:p>
      </dgm:t>
    </dgm:pt>
    <dgm:pt modelId="{EEAF79F2-30AB-114F-BC16-2661402308BF}" type="sibTrans" cxnId="{B18338AF-4F99-D34F-A1D3-08A68A64B184}">
      <dgm:prSet/>
      <dgm:spPr/>
      <dgm:t>
        <a:bodyPr/>
        <a:lstStyle/>
        <a:p>
          <a:endParaRPr lang="en-US"/>
        </a:p>
      </dgm:t>
    </dgm:pt>
    <dgm:pt modelId="{3942C877-A1F3-D544-B784-3AEE73228999}">
      <dgm:prSet/>
      <dgm:spPr/>
      <dgm:t>
        <a:bodyPr/>
        <a:lstStyle/>
        <a:p>
          <a:pPr rtl="0"/>
          <a:r>
            <a:rPr lang="en-US" dirty="0" smtClean="0"/>
            <a:t>Attitude</a:t>
          </a:r>
          <a:endParaRPr lang="en-US" dirty="0"/>
        </a:p>
      </dgm:t>
    </dgm:pt>
    <dgm:pt modelId="{2A23E9C4-CEAF-FE43-A54A-81DE8A081D7A}" type="parTrans" cxnId="{CB8B0504-5260-8345-A39A-7F5E264DB4D4}">
      <dgm:prSet/>
      <dgm:spPr/>
      <dgm:t>
        <a:bodyPr/>
        <a:lstStyle/>
        <a:p>
          <a:endParaRPr lang="en-US"/>
        </a:p>
      </dgm:t>
    </dgm:pt>
    <dgm:pt modelId="{4736A97F-0C1B-B649-8DCA-56882E611787}" type="sibTrans" cxnId="{CB8B0504-5260-8345-A39A-7F5E264DB4D4}">
      <dgm:prSet/>
      <dgm:spPr/>
      <dgm:t>
        <a:bodyPr/>
        <a:lstStyle/>
        <a:p>
          <a:endParaRPr lang="en-US"/>
        </a:p>
      </dgm:t>
    </dgm:pt>
    <dgm:pt modelId="{0A186DE0-0064-E94C-844F-6FBF08607DC1}">
      <dgm:prSet/>
      <dgm:spPr/>
      <dgm:t>
        <a:bodyPr/>
        <a:lstStyle/>
        <a:p>
          <a:pPr rtl="0"/>
          <a:r>
            <a:rPr lang="en-US" dirty="0" smtClean="0"/>
            <a:t>Knowledge of the rules and application </a:t>
          </a:r>
          <a:endParaRPr lang="en-US" dirty="0"/>
        </a:p>
      </dgm:t>
    </dgm:pt>
    <dgm:pt modelId="{EDE656CD-5D7E-0040-BD85-D751B97BE8D2}" type="parTrans" cxnId="{9183A87E-3C4D-D34F-8CFF-B3ACA4C1F258}">
      <dgm:prSet/>
      <dgm:spPr/>
      <dgm:t>
        <a:bodyPr/>
        <a:lstStyle/>
        <a:p>
          <a:endParaRPr lang="en-US"/>
        </a:p>
      </dgm:t>
    </dgm:pt>
    <dgm:pt modelId="{1F47801D-E85F-AF47-BCA8-667FFB6A1FE4}" type="sibTrans" cxnId="{9183A87E-3C4D-D34F-8CFF-B3ACA4C1F258}">
      <dgm:prSet/>
      <dgm:spPr/>
      <dgm:t>
        <a:bodyPr/>
        <a:lstStyle/>
        <a:p>
          <a:endParaRPr lang="en-US"/>
        </a:p>
      </dgm:t>
    </dgm:pt>
    <dgm:pt modelId="{A96A5E26-9D69-2344-B333-35E609BF4498}">
      <dgm:prSet/>
      <dgm:spPr/>
      <dgm:t>
        <a:bodyPr/>
        <a:lstStyle/>
        <a:p>
          <a:pPr rtl="0"/>
          <a:r>
            <a:rPr lang="en-US" dirty="0" smtClean="0"/>
            <a:t>Situational Awareness</a:t>
          </a:r>
          <a:endParaRPr lang="en-US" dirty="0"/>
        </a:p>
      </dgm:t>
    </dgm:pt>
    <dgm:pt modelId="{0B63BAD5-AD7A-4B4E-9DEC-40F426366EE3}" type="parTrans" cxnId="{5537AD15-AAF6-2940-AC40-266CF0CB88E7}">
      <dgm:prSet/>
      <dgm:spPr/>
      <dgm:t>
        <a:bodyPr/>
        <a:lstStyle/>
        <a:p>
          <a:endParaRPr lang="en-US"/>
        </a:p>
      </dgm:t>
    </dgm:pt>
    <dgm:pt modelId="{D952E023-B8A7-6F45-928A-244225C5EBD9}" type="sibTrans" cxnId="{5537AD15-AAF6-2940-AC40-266CF0CB88E7}">
      <dgm:prSet/>
      <dgm:spPr/>
      <dgm:t>
        <a:bodyPr/>
        <a:lstStyle/>
        <a:p>
          <a:endParaRPr lang="en-US"/>
        </a:p>
      </dgm:t>
    </dgm:pt>
    <dgm:pt modelId="{F79D5689-980B-5E49-9D1E-A2CDB8A051AF}">
      <dgm:prSet/>
      <dgm:spPr/>
      <dgm:t>
        <a:bodyPr/>
        <a:lstStyle/>
        <a:p>
          <a:pPr rtl="0"/>
          <a:r>
            <a:rPr lang="en-US" dirty="0" smtClean="0"/>
            <a:t>Horsemanship</a:t>
          </a:r>
          <a:endParaRPr lang="en-US" dirty="0"/>
        </a:p>
      </dgm:t>
    </dgm:pt>
    <dgm:pt modelId="{E9825F01-3CBB-E341-98CE-11DE84C7BFFB}" type="parTrans" cxnId="{90CF6007-E137-F645-A7B1-4AC714C192A4}">
      <dgm:prSet/>
      <dgm:spPr/>
      <dgm:t>
        <a:bodyPr/>
        <a:lstStyle/>
        <a:p>
          <a:endParaRPr lang="en-US"/>
        </a:p>
      </dgm:t>
    </dgm:pt>
    <dgm:pt modelId="{8A65A48E-632F-7145-80DA-E6FA3CBB1AE4}" type="sibTrans" cxnId="{90CF6007-E137-F645-A7B1-4AC714C192A4}">
      <dgm:prSet/>
      <dgm:spPr/>
      <dgm:t>
        <a:bodyPr/>
        <a:lstStyle/>
        <a:p>
          <a:endParaRPr lang="en-US"/>
        </a:p>
      </dgm:t>
    </dgm:pt>
    <dgm:pt modelId="{C0ED331D-58E4-BC4A-90F0-3CF7EEF85C11}">
      <dgm:prSet/>
      <dgm:spPr/>
      <dgm:t>
        <a:bodyPr/>
        <a:lstStyle/>
        <a:p>
          <a:r>
            <a:rPr lang="en-US" dirty="0" smtClean="0"/>
            <a:t>Protective Equipment</a:t>
          </a:r>
          <a:endParaRPr lang="en-US" dirty="0"/>
        </a:p>
      </dgm:t>
    </dgm:pt>
    <dgm:pt modelId="{1E774406-DAB4-094C-8BCA-F1CEBBBA0A6E}" type="parTrans" cxnId="{6E87E906-BC1D-ED46-ADB3-731B5BD5525F}">
      <dgm:prSet/>
      <dgm:spPr/>
      <dgm:t>
        <a:bodyPr/>
        <a:lstStyle/>
        <a:p>
          <a:endParaRPr lang="en-US"/>
        </a:p>
      </dgm:t>
    </dgm:pt>
    <dgm:pt modelId="{867EAE98-A534-8B47-9A85-F000AEA528A7}" type="sibTrans" cxnId="{6E87E906-BC1D-ED46-ADB3-731B5BD5525F}">
      <dgm:prSet/>
      <dgm:spPr/>
      <dgm:t>
        <a:bodyPr/>
        <a:lstStyle/>
        <a:p>
          <a:endParaRPr lang="en-US"/>
        </a:p>
      </dgm:t>
    </dgm:pt>
    <dgm:pt modelId="{B0F576C2-3AEC-0E4F-80E1-37F988E490DB}">
      <dgm:prSet/>
      <dgm:spPr/>
      <dgm:t>
        <a:bodyPr/>
        <a:lstStyle/>
        <a:p>
          <a:r>
            <a:rPr lang="en-US" dirty="0" smtClean="0"/>
            <a:t>Helmet</a:t>
          </a:r>
          <a:endParaRPr lang="en-US" dirty="0"/>
        </a:p>
      </dgm:t>
    </dgm:pt>
    <dgm:pt modelId="{8EE4C862-CDBD-4442-8EF0-5EEBEE5C1BD0}" type="parTrans" cxnId="{F379DEF8-9617-7A4E-8BE5-3D2922917297}">
      <dgm:prSet/>
      <dgm:spPr/>
      <dgm:t>
        <a:bodyPr/>
        <a:lstStyle/>
        <a:p>
          <a:endParaRPr lang="en-US"/>
        </a:p>
      </dgm:t>
    </dgm:pt>
    <dgm:pt modelId="{3FCAAA43-2202-0948-AF6C-171C43CCA38E}" type="sibTrans" cxnId="{F379DEF8-9617-7A4E-8BE5-3D2922917297}">
      <dgm:prSet/>
      <dgm:spPr/>
      <dgm:t>
        <a:bodyPr/>
        <a:lstStyle/>
        <a:p>
          <a:endParaRPr lang="en-US"/>
        </a:p>
      </dgm:t>
    </dgm:pt>
    <dgm:pt modelId="{601E241C-132C-4A4D-980F-5855C34F3CF9}">
      <dgm:prSet/>
      <dgm:spPr/>
      <dgm:t>
        <a:bodyPr/>
        <a:lstStyle/>
        <a:p>
          <a:r>
            <a:rPr lang="en-US" dirty="0" smtClean="0"/>
            <a:t>Faceguard</a:t>
          </a:r>
          <a:endParaRPr lang="en-US" dirty="0"/>
        </a:p>
      </dgm:t>
    </dgm:pt>
    <dgm:pt modelId="{D5F850FB-A2F6-F34E-80B8-7893A982294B}" type="parTrans" cxnId="{E9E3DD61-B8FC-5E48-8192-55D3A72F22EB}">
      <dgm:prSet/>
      <dgm:spPr/>
      <dgm:t>
        <a:bodyPr/>
        <a:lstStyle/>
        <a:p>
          <a:endParaRPr lang="en-US"/>
        </a:p>
      </dgm:t>
    </dgm:pt>
    <dgm:pt modelId="{93847861-E9D7-C24E-92EC-0A3AEDD303D4}" type="sibTrans" cxnId="{E9E3DD61-B8FC-5E48-8192-55D3A72F22EB}">
      <dgm:prSet/>
      <dgm:spPr/>
      <dgm:t>
        <a:bodyPr/>
        <a:lstStyle/>
        <a:p>
          <a:endParaRPr lang="en-US"/>
        </a:p>
      </dgm:t>
    </dgm:pt>
    <dgm:pt modelId="{CAF82D8D-5CB6-D44B-9B6D-E99D585BB752}">
      <dgm:prSet/>
      <dgm:spPr/>
      <dgm:t>
        <a:bodyPr/>
        <a:lstStyle/>
        <a:p>
          <a:r>
            <a:rPr lang="en-US" dirty="0" smtClean="0"/>
            <a:t>Leg guards </a:t>
          </a:r>
          <a:endParaRPr lang="en-US" dirty="0"/>
        </a:p>
      </dgm:t>
    </dgm:pt>
    <dgm:pt modelId="{45111146-787C-1B4B-820E-BDF1C2D32026}" type="parTrans" cxnId="{9542A078-BCBC-BE47-B520-745FDA10259C}">
      <dgm:prSet/>
      <dgm:spPr/>
      <dgm:t>
        <a:bodyPr/>
        <a:lstStyle/>
        <a:p>
          <a:endParaRPr lang="en-US"/>
        </a:p>
      </dgm:t>
    </dgm:pt>
    <dgm:pt modelId="{E66192C4-C9BE-0F4D-9F58-D66C895E8737}" type="sibTrans" cxnId="{9542A078-BCBC-BE47-B520-745FDA10259C}">
      <dgm:prSet/>
      <dgm:spPr/>
      <dgm:t>
        <a:bodyPr/>
        <a:lstStyle/>
        <a:p>
          <a:endParaRPr lang="en-US"/>
        </a:p>
      </dgm:t>
    </dgm:pt>
    <dgm:pt modelId="{3803B9C2-78CC-1C43-B2D2-24FCE9464028}">
      <dgm:prSet/>
      <dgm:spPr/>
      <dgm:t>
        <a:bodyPr/>
        <a:lstStyle/>
        <a:p>
          <a:r>
            <a:rPr lang="en-US" dirty="0" smtClean="0"/>
            <a:t>The Horse:</a:t>
          </a:r>
          <a:endParaRPr lang="en-US" dirty="0"/>
        </a:p>
      </dgm:t>
    </dgm:pt>
    <dgm:pt modelId="{88C75B04-5A88-5C4F-AF5E-0C5ECC55C002}" type="parTrans" cxnId="{45178CD5-5341-9641-ABA8-08BA740BE497}">
      <dgm:prSet/>
      <dgm:spPr/>
      <dgm:t>
        <a:bodyPr/>
        <a:lstStyle/>
        <a:p>
          <a:endParaRPr lang="en-US"/>
        </a:p>
      </dgm:t>
    </dgm:pt>
    <dgm:pt modelId="{06313ED3-9D11-E34B-BC14-17148A7DA64F}" type="sibTrans" cxnId="{45178CD5-5341-9641-ABA8-08BA740BE497}">
      <dgm:prSet/>
      <dgm:spPr/>
      <dgm:t>
        <a:bodyPr/>
        <a:lstStyle/>
        <a:p>
          <a:endParaRPr lang="en-US"/>
        </a:p>
      </dgm:t>
    </dgm:pt>
    <dgm:pt modelId="{24A71FB3-E095-724E-AB64-05D33015F1DF}">
      <dgm:prSet/>
      <dgm:spPr/>
      <dgm:t>
        <a:bodyPr/>
        <a:lstStyle/>
        <a:p>
          <a:r>
            <a:rPr lang="en-US" dirty="0" smtClean="0"/>
            <a:t>Temperament</a:t>
          </a:r>
          <a:endParaRPr lang="en-US" dirty="0"/>
        </a:p>
      </dgm:t>
    </dgm:pt>
    <dgm:pt modelId="{7E8EEB9B-2A98-8645-A58B-E33A1756FA1C}" type="parTrans" cxnId="{02E0B1D0-7FC5-5648-803D-FF0F98A1A8C0}">
      <dgm:prSet/>
      <dgm:spPr/>
      <dgm:t>
        <a:bodyPr/>
        <a:lstStyle/>
        <a:p>
          <a:endParaRPr lang="en-US"/>
        </a:p>
      </dgm:t>
    </dgm:pt>
    <dgm:pt modelId="{0DE563BB-5F8A-E44E-B2AC-C1485ACB9933}" type="sibTrans" cxnId="{02E0B1D0-7FC5-5648-803D-FF0F98A1A8C0}">
      <dgm:prSet/>
      <dgm:spPr/>
      <dgm:t>
        <a:bodyPr/>
        <a:lstStyle/>
        <a:p>
          <a:endParaRPr lang="en-US"/>
        </a:p>
      </dgm:t>
    </dgm:pt>
    <dgm:pt modelId="{D11E7BA9-2954-854E-AE37-1D62FD366D94}">
      <dgm:prSet/>
      <dgm:spPr/>
      <dgm:t>
        <a:bodyPr/>
        <a:lstStyle/>
        <a:p>
          <a:r>
            <a:rPr lang="en-US" dirty="0" smtClean="0"/>
            <a:t>Ability </a:t>
          </a:r>
          <a:endParaRPr lang="en-US" dirty="0"/>
        </a:p>
      </dgm:t>
    </dgm:pt>
    <dgm:pt modelId="{53904C94-0C04-0743-B499-F043824A33DD}" type="parTrans" cxnId="{2F03ACE6-DA60-BA47-9C3A-619E5025932B}">
      <dgm:prSet/>
      <dgm:spPr/>
      <dgm:t>
        <a:bodyPr/>
        <a:lstStyle/>
        <a:p>
          <a:endParaRPr lang="en-US"/>
        </a:p>
      </dgm:t>
    </dgm:pt>
    <dgm:pt modelId="{AFF11C92-F5E4-3F46-9C07-17730A5F9B8F}" type="sibTrans" cxnId="{2F03ACE6-DA60-BA47-9C3A-619E5025932B}">
      <dgm:prSet/>
      <dgm:spPr/>
      <dgm:t>
        <a:bodyPr/>
        <a:lstStyle/>
        <a:p>
          <a:endParaRPr lang="en-US"/>
        </a:p>
      </dgm:t>
    </dgm:pt>
    <dgm:pt modelId="{2D5E91DE-7C1A-754C-8B42-E959720BBFC2}">
      <dgm:prSet/>
      <dgm:spPr/>
      <dgm:t>
        <a:bodyPr/>
        <a:lstStyle/>
        <a:p>
          <a:r>
            <a:rPr lang="en-US" dirty="0" smtClean="0"/>
            <a:t>Undamaged</a:t>
          </a:r>
          <a:endParaRPr lang="en-US" dirty="0"/>
        </a:p>
      </dgm:t>
    </dgm:pt>
    <dgm:pt modelId="{2909EF98-7BD2-2E48-8170-99CA39E9B5EB}" type="parTrans" cxnId="{DB5607E6-250D-B444-A22E-81C612D22324}">
      <dgm:prSet/>
      <dgm:spPr/>
      <dgm:t>
        <a:bodyPr/>
        <a:lstStyle/>
        <a:p>
          <a:endParaRPr lang="en-US"/>
        </a:p>
      </dgm:t>
    </dgm:pt>
    <dgm:pt modelId="{F52A4D2B-2B75-2444-81B0-A89855653295}" type="sibTrans" cxnId="{DB5607E6-250D-B444-A22E-81C612D22324}">
      <dgm:prSet/>
      <dgm:spPr/>
      <dgm:t>
        <a:bodyPr/>
        <a:lstStyle/>
        <a:p>
          <a:endParaRPr lang="en-US"/>
        </a:p>
      </dgm:t>
    </dgm:pt>
    <dgm:pt modelId="{E5B75D9B-12FA-D641-93A6-5A18AB6D6027}">
      <dgm:prSet/>
      <dgm:spPr/>
      <dgm:t>
        <a:bodyPr/>
        <a:lstStyle/>
        <a:p>
          <a:r>
            <a:rPr lang="en-US" dirty="0" smtClean="0"/>
            <a:t>Fitness Level</a:t>
          </a:r>
          <a:endParaRPr lang="en-US" dirty="0"/>
        </a:p>
      </dgm:t>
    </dgm:pt>
    <dgm:pt modelId="{3E4CECB0-649A-DE4B-A0B6-23C0E5E2E825}" type="parTrans" cxnId="{3DF7C3A5-A414-BC44-ABA4-74AF0EBA831E}">
      <dgm:prSet/>
      <dgm:spPr/>
      <dgm:t>
        <a:bodyPr/>
        <a:lstStyle/>
        <a:p>
          <a:endParaRPr lang="en-US"/>
        </a:p>
      </dgm:t>
    </dgm:pt>
    <dgm:pt modelId="{F3B477DF-DCA6-C64F-B19D-DC10FF0E23E1}" type="sibTrans" cxnId="{3DF7C3A5-A414-BC44-ABA4-74AF0EBA831E}">
      <dgm:prSet/>
      <dgm:spPr/>
      <dgm:t>
        <a:bodyPr/>
        <a:lstStyle/>
        <a:p>
          <a:endParaRPr lang="en-US"/>
        </a:p>
      </dgm:t>
    </dgm:pt>
    <dgm:pt modelId="{A2F60E77-5BB6-4F45-87F7-ACCD13DE4B68}">
      <dgm:prSet/>
      <dgm:spPr/>
      <dgm:t>
        <a:bodyPr/>
        <a:lstStyle/>
        <a:p>
          <a:r>
            <a:rPr lang="en-US" dirty="0" smtClean="0"/>
            <a:t>Well fitted</a:t>
          </a:r>
          <a:endParaRPr lang="en-US" dirty="0"/>
        </a:p>
      </dgm:t>
    </dgm:pt>
    <dgm:pt modelId="{76B7624B-3939-594E-93B2-923871A2294E}" type="sibTrans" cxnId="{D3676AB7-605D-924F-8F70-B89AC50D2B9A}">
      <dgm:prSet/>
      <dgm:spPr/>
      <dgm:t>
        <a:bodyPr/>
        <a:lstStyle/>
        <a:p>
          <a:endParaRPr lang="en-US"/>
        </a:p>
      </dgm:t>
    </dgm:pt>
    <dgm:pt modelId="{52E410F6-065B-2745-B7F0-810EE0386351}" type="parTrans" cxnId="{D3676AB7-605D-924F-8F70-B89AC50D2B9A}">
      <dgm:prSet/>
      <dgm:spPr/>
      <dgm:t>
        <a:bodyPr/>
        <a:lstStyle/>
        <a:p>
          <a:endParaRPr lang="en-US"/>
        </a:p>
      </dgm:t>
    </dgm:pt>
    <dgm:pt modelId="{82B3B75E-E6AE-45B1-B70C-FEFD7DB5769D}">
      <dgm:prSet/>
      <dgm:spPr/>
      <dgm:t>
        <a:bodyPr/>
        <a:lstStyle/>
        <a:p>
          <a:r>
            <a:rPr lang="en-US" dirty="0" smtClean="0"/>
            <a:t>Education </a:t>
          </a:r>
          <a:endParaRPr lang="en-US" dirty="0"/>
        </a:p>
      </dgm:t>
    </dgm:pt>
    <dgm:pt modelId="{A58E4007-2AB8-43D4-B71C-16258140B890}" type="parTrans" cxnId="{BB91A302-DA01-4705-A08F-B8FD2D225D17}">
      <dgm:prSet/>
      <dgm:spPr/>
    </dgm:pt>
    <dgm:pt modelId="{E0C5D869-8586-4C94-959D-75E1DAD727C7}" type="sibTrans" cxnId="{BB91A302-DA01-4705-A08F-B8FD2D225D17}">
      <dgm:prSet/>
      <dgm:spPr/>
    </dgm:pt>
    <dgm:pt modelId="{BEA50559-2D94-4DAF-A4B9-ED452250B43F}">
      <dgm:prSet/>
      <dgm:spPr/>
      <dgm:t>
        <a:bodyPr/>
        <a:lstStyle/>
        <a:p>
          <a:r>
            <a:rPr lang="en-US" dirty="0" smtClean="0"/>
            <a:t>Training and experience</a:t>
          </a:r>
          <a:endParaRPr lang="en-US" dirty="0"/>
        </a:p>
      </dgm:t>
    </dgm:pt>
    <dgm:pt modelId="{686A838D-BFD9-4C7D-82EC-E5746652C6AA}" type="parTrans" cxnId="{13FECA4B-0803-4035-A598-30F55C60048F}">
      <dgm:prSet/>
      <dgm:spPr/>
    </dgm:pt>
    <dgm:pt modelId="{3CEA8128-8684-4EE4-8BF3-5CC8DC3B6FF3}" type="sibTrans" cxnId="{13FECA4B-0803-4035-A598-30F55C60048F}">
      <dgm:prSet/>
      <dgm:spPr/>
    </dgm:pt>
    <dgm:pt modelId="{8506E9E1-05D0-4B42-B148-D3FF021BECC2}" type="pres">
      <dgm:prSet presAssocID="{7EAEA053-4EFA-BB47-AB1A-74A56F399ED2}" presName="Name0" presStyleCnt="0">
        <dgm:presLayoutVars>
          <dgm:dir/>
          <dgm:resizeHandles val="exact"/>
        </dgm:presLayoutVars>
      </dgm:prSet>
      <dgm:spPr/>
      <dgm:t>
        <a:bodyPr/>
        <a:lstStyle/>
        <a:p>
          <a:endParaRPr lang="en-US"/>
        </a:p>
      </dgm:t>
    </dgm:pt>
    <dgm:pt modelId="{14D6685B-4F73-1E44-8D4F-F5FB06F329C6}" type="pres">
      <dgm:prSet presAssocID="{7EAEA053-4EFA-BB47-AB1A-74A56F399ED2}" presName="bkgdShp" presStyleLbl="alignAccFollowNode1" presStyleIdx="0" presStyleCnt="1"/>
      <dgm:spPr/>
    </dgm:pt>
    <dgm:pt modelId="{5A56F544-16CC-CD4D-A2B9-CB1CF3738070}" type="pres">
      <dgm:prSet presAssocID="{7EAEA053-4EFA-BB47-AB1A-74A56F399ED2}" presName="linComp" presStyleCnt="0"/>
      <dgm:spPr/>
    </dgm:pt>
    <dgm:pt modelId="{37A6AA46-DA3B-BF43-AFFF-76D92002387F}" type="pres">
      <dgm:prSet presAssocID="{6CD41D46-A5B7-714F-AA44-D964D89A1658}" presName="compNode" presStyleCnt="0"/>
      <dgm:spPr/>
    </dgm:pt>
    <dgm:pt modelId="{9CEDC566-A14F-0A4A-9E80-2110B330623C}" type="pres">
      <dgm:prSet presAssocID="{6CD41D46-A5B7-714F-AA44-D964D89A1658}" presName="node" presStyleLbl="node1" presStyleIdx="0" presStyleCnt="3">
        <dgm:presLayoutVars>
          <dgm:bulletEnabled val="1"/>
        </dgm:presLayoutVars>
      </dgm:prSet>
      <dgm:spPr/>
      <dgm:t>
        <a:bodyPr/>
        <a:lstStyle/>
        <a:p>
          <a:endParaRPr lang="en-US"/>
        </a:p>
      </dgm:t>
    </dgm:pt>
    <dgm:pt modelId="{BA5185B6-3866-BC44-B4FD-984501A92F9F}" type="pres">
      <dgm:prSet presAssocID="{6CD41D46-A5B7-714F-AA44-D964D89A1658}" presName="invisiNode" presStyleLbl="node1" presStyleIdx="0" presStyleCnt="3"/>
      <dgm:spPr/>
    </dgm:pt>
    <dgm:pt modelId="{A56BECD1-8480-1F4B-B133-F9B14F4A3823}" type="pres">
      <dgm:prSet presAssocID="{6CD41D46-A5B7-714F-AA44-D964D89A1658}" presName="imagNod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32000" r="-32000"/>
          </a:stretch>
        </a:blipFill>
      </dgm:spPr>
      <dgm:t>
        <a:bodyPr/>
        <a:lstStyle/>
        <a:p>
          <a:endParaRPr lang="en-US"/>
        </a:p>
      </dgm:t>
    </dgm:pt>
    <dgm:pt modelId="{B81DBC79-ED51-4641-9C13-8C44A7EAF1C7}" type="pres">
      <dgm:prSet presAssocID="{EEAF79F2-30AB-114F-BC16-2661402308BF}" presName="sibTrans" presStyleLbl="sibTrans2D1" presStyleIdx="0" presStyleCnt="0"/>
      <dgm:spPr/>
      <dgm:t>
        <a:bodyPr/>
        <a:lstStyle/>
        <a:p>
          <a:endParaRPr lang="en-US"/>
        </a:p>
      </dgm:t>
    </dgm:pt>
    <dgm:pt modelId="{A5AD827F-4C27-B24F-9B58-97CEC01A9574}" type="pres">
      <dgm:prSet presAssocID="{C0ED331D-58E4-BC4A-90F0-3CF7EEF85C11}" presName="compNode" presStyleCnt="0"/>
      <dgm:spPr/>
    </dgm:pt>
    <dgm:pt modelId="{94A5C720-3D95-434D-AA9D-07FFEE5576CD}" type="pres">
      <dgm:prSet presAssocID="{C0ED331D-58E4-BC4A-90F0-3CF7EEF85C11}" presName="node" presStyleLbl="node1" presStyleIdx="1" presStyleCnt="3">
        <dgm:presLayoutVars>
          <dgm:bulletEnabled val="1"/>
        </dgm:presLayoutVars>
      </dgm:prSet>
      <dgm:spPr/>
      <dgm:t>
        <a:bodyPr/>
        <a:lstStyle/>
        <a:p>
          <a:endParaRPr lang="en-US"/>
        </a:p>
      </dgm:t>
    </dgm:pt>
    <dgm:pt modelId="{12F5A748-D3C8-184D-A097-481CD72839D2}" type="pres">
      <dgm:prSet presAssocID="{C0ED331D-58E4-BC4A-90F0-3CF7EEF85C11}" presName="invisiNode" presStyleLbl="node1" presStyleIdx="1" presStyleCnt="3"/>
      <dgm:spPr/>
    </dgm:pt>
    <dgm:pt modelId="{77591521-AA2A-AE45-A022-1BA19DCA0B54}" type="pres">
      <dgm:prSet presAssocID="{C0ED331D-58E4-BC4A-90F0-3CF7EEF85C11}"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21000" b="-21000"/>
          </a:stretch>
        </a:blipFill>
      </dgm:spPr>
      <dgm:t>
        <a:bodyPr/>
        <a:lstStyle/>
        <a:p>
          <a:endParaRPr lang="en-US"/>
        </a:p>
      </dgm:t>
    </dgm:pt>
    <dgm:pt modelId="{E3FB0D6F-CADA-1A4A-ACD8-83ED50DDCC94}" type="pres">
      <dgm:prSet presAssocID="{867EAE98-A534-8B47-9A85-F000AEA528A7}" presName="sibTrans" presStyleLbl="sibTrans2D1" presStyleIdx="0" presStyleCnt="0"/>
      <dgm:spPr/>
      <dgm:t>
        <a:bodyPr/>
        <a:lstStyle/>
        <a:p>
          <a:endParaRPr lang="en-US"/>
        </a:p>
      </dgm:t>
    </dgm:pt>
    <dgm:pt modelId="{AD113FB8-B0ED-E749-8619-E827893EDC4B}" type="pres">
      <dgm:prSet presAssocID="{3803B9C2-78CC-1C43-B2D2-24FCE9464028}" presName="compNode" presStyleCnt="0"/>
      <dgm:spPr/>
    </dgm:pt>
    <dgm:pt modelId="{2FD56452-B8A2-354E-97CF-E02B372C711D}" type="pres">
      <dgm:prSet presAssocID="{3803B9C2-78CC-1C43-B2D2-24FCE9464028}" presName="node" presStyleLbl="node1" presStyleIdx="2" presStyleCnt="3">
        <dgm:presLayoutVars>
          <dgm:bulletEnabled val="1"/>
        </dgm:presLayoutVars>
      </dgm:prSet>
      <dgm:spPr/>
      <dgm:t>
        <a:bodyPr/>
        <a:lstStyle/>
        <a:p>
          <a:endParaRPr lang="en-US"/>
        </a:p>
      </dgm:t>
    </dgm:pt>
    <dgm:pt modelId="{B432D716-BCAA-184F-9DB4-F39A1F825253}" type="pres">
      <dgm:prSet presAssocID="{3803B9C2-78CC-1C43-B2D2-24FCE9464028}" presName="invisiNode" presStyleLbl="node1" presStyleIdx="2" presStyleCnt="3"/>
      <dgm:spPr/>
    </dgm:pt>
    <dgm:pt modelId="{302053C7-1078-AD4C-B913-32E3844B2D91}" type="pres">
      <dgm:prSet presAssocID="{3803B9C2-78CC-1C43-B2D2-24FCE9464028}"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1000" b="-11000"/>
          </a:stretch>
        </a:blipFill>
      </dgm:spPr>
      <dgm:t>
        <a:bodyPr/>
        <a:lstStyle/>
        <a:p>
          <a:endParaRPr lang="en-US"/>
        </a:p>
      </dgm:t>
    </dgm:pt>
  </dgm:ptLst>
  <dgm:cxnLst>
    <dgm:cxn modelId="{7F22A43B-895B-A943-B3A0-10204033210A}" type="presOf" srcId="{EEAF79F2-30AB-114F-BC16-2661402308BF}" destId="{B81DBC79-ED51-4641-9C13-8C44A7EAF1C7}" srcOrd="0" destOrd="0" presId="urn:microsoft.com/office/officeart/2005/8/layout/pList2#1"/>
    <dgm:cxn modelId="{93CBF03B-C07C-A24C-9EE0-93BCF7810832}" type="presOf" srcId="{E5B75D9B-12FA-D641-93A6-5A18AB6D6027}" destId="{2FD56452-B8A2-354E-97CF-E02B372C711D}" srcOrd="0" destOrd="3" presId="urn:microsoft.com/office/officeart/2005/8/layout/pList2#1"/>
    <dgm:cxn modelId="{D3676AB7-605D-924F-8F70-B89AC50D2B9A}" srcId="{B0F576C2-3AEC-0E4F-80E1-37F988E490DB}" destId="{A2F60E77-5BB6-4F45-87F7-ACCD13DE4B68}" srcOrd="1" destOrd="0" parTransId="{52E410F6-065B-2745-B7F0-810EE0386351}" sibTransId="{76B7624B-3939-594E-93B2-923871A2294E}"/>
    <dgm:cxn modelId="{F5B64D69-7213-4047-808E-D05F6381925B}" type="presOf" srcId="{6CD41D46-A5B7-714F-AA44-D964D89A1658}" destId="{9CEDC566-A14F-0A4A-9E80-2110B330623C}" srcOrd="0" destOrd="0" presId="urn:microsoft.com/office/officeart/2005/8/layout/pList2#1"/>
    <dgm:cxn modelId="{55389C3E-E570-AE46-95D2-D15BA627CB96}" type="presOf" srcId="{A96A5E26-9D69-2344-B333-35E609BF4498}" destId="{9CEDC566-A14F-0A4A-9E80-2110B330623C}" srcOrd="0" destOrd="3" presId="urn:microsoft.com/office/officeart/2005/8/layout/pList2#1"/>
    <dgm:cxn modelId="{5537AD15-AAF6-2940-AC40-266CF0CB88E7}" srcId="{6CD41D46-A5B7-714F-AA44-D964D89A1658}" destId="{A96A5E26-9D69-2344-B333-35E609BF4498}" srcOrd="2" destOrd="0" parTransId="{0B63BAD5-AD7A-4B4E-9DEC-40F426366EE3}" sibTransId="{D952E023-B8A7-6F45-928A-244225C5EBD9}"/>
    <dgm:cxn modelId="{74813173-2200-AF45-9DD2-BDC0F4E1C603}" type="presOf" srcId="{A2F60E77-5BB6-4F45-87F7-ACCD13DE4B68}" destId="{94A5C720-3D95-434D-AA9D-07FFEE5576CD}" srcOrd="0" destOrd="3" presId="urn:microsoft.com/office/officeart/2005/8/layout/pList2#1"/>
    <dgm:cxn modelId="{9542A078-BCBC-BE47-B520-745FDA10259C}" srcId="{C0ED331D-58E4-BC4A-90F0-3CF7EEF85C11}" destId="{CAF82D8D-5CB6-D44B-9B6D-E99D585BB752}" srcOrd="2" destOrd="0" parTransId="{45111146-787C-1B4B-820E-BDF1C2D32026}" sibTransId="{E66192C4-C9BE-0F4D-9F58-D66C895E8737}"/>
    <dgm:cxn modelId="{6FB2B197-6C85-B545-9A88-BF919EE19FE3}" type="presOf" srcId="{B0F576C2-3AEC-0E4F-80E1-37F988E490DB}" destId="{94A5C720-3D95-434D-AA9D-07FFEE5576CD}" srcOrd="0" destOrd="1" presId="urn:microsoft.com/office/officeart/2005/8/layout/pList2#1"/>
    <dgm:cxn modelId="{9F13F533-923C-294F-9228-86982618F0D2}" type="presOf" srcId="{601E241C-132C-4A4D-980F-5855C34F3CF9}" destId="{94A5C720-3D95-434D-AA9D-07FFEE5576CD}" srcOrd="0" destOrd="4" presId="urn:microsoft.com/office/officeart/2005/8/layout/pList2#1"/>
    <dgm:cxn modelId="{45178CD5-5341-9641-ABA8-08BA740BE497}" srcId="{7EAEA053-4EFA-BB47-AB1A-74A56F399ED2}" destId="{3803B9C2-78CC-1C43-B2D2-24FCE9464028}" srcOrd="2" destOrd="0" parTransId="{88C75B04-5A88-5C4F-AF5E-0C5ECC55C002}" sibTransId="{06313ED3-9D11-E34B-BC14-17148A7DA64F}"/>
    <dgm:cxn modelId="{9F695739-3F1D-45C6-B67F-3E58672756CB}" type="presOf" srcId="{82B3B75E-E6AE-45B1-B70C-FEFD7DB5769D}" destId="{2FD56452-B8A2-354E-97CF-E02B372C711D}" srcOrd="0" destOrd="4" presId="urn:microsoft.com/office/officeart/2005/8/layout/pList2#1"/>
    <dgm:cxn modelId="{C0253B53-2CFF-42E7-9856-14A873E14E92}" type="presOf" srcId="{BEA50559-2D94-4DAF-A4B9-ED452250B43F}" destId="{2FD56452-B8A2-354E-97CF-E02B372C711D}" srcOrd="0" destOrd="5" presId="urn:microsoft.com/office/officeart/2005/8/layout/pList2#1"/>
    <dgm:cxn modelId="{0BE7DE15-10B3-B842-984F-566EEA5A4C90}" type="presOf" srcId="{2D5E91DE-7C1A-754C-8B42-E959720BBFC2}" destId="{94A5C720-3D95-434D-AA9D-07FFEE5576CD}" srcOrd="0" destOrd="2" presId="urn:microsoft.com/office/officeart/2005/8/layout/pList2#1"/>
    <dgm:cxn modelId="{E9E3DD61-B8FC-5E48-8192-55D3A72F22EB}" srcId="{C0ED331D-58E4-BC4A-90F0-3CF7EEF85C11}" destId="{601E241C-132C-4A4D-980F-5855C34F3CF9}" srcOrd="1" destOrd="0" parTransId="{D5F850FB-A2F6-F34E-80B8-7893A982294B}" sibTransId="{93847861-E9D7-C24E-92EC-0A3AEDD303D4}"/>
    <dgm:cxn modelId="{F379DEF8-9617-7A4E-8BE5-3D2922917297}" srcId="{C0ED331D-58E4-BC4A-90F0-3CF7EEF85C11}" destId="{B0F576C2-3AEC-0E4F-80E1-37F988E490DB}" srcOrd="0" destOrd="0" parTransId="{8EE4C862-CDBD-4442-8EF0-5EEBEE5C1BD0}" sibTransId="{3FCAAA43-2202-0948-AF6C-171C43CCA38E}"/>
    <dgm:cxn modelId="{1B3C7FC5-428A-9F4E-91D1-62C77F5760FF}" type="presOf" srcId="{3803B9C2-78CC-1C43-B2D2-24FCE9464028}" destId="{2FD56452-B8A2-354E-97CF-E02B372C711D}" srcOrd="0" destOrd="0" presId="urn:microsoft.com/office/officeart/2005/8/layout/pList2#1"/>
    <dgm:cxn modelId="{02E0B1D0-7FC5-5648-803D-FF0F98A1A8C0}" srcId="{3803B9C2-78CC-1C43-B2D2-24FCE9464028}" destId="{24A71FB3-E095-724E-AB64-05D33015F1DF}" srcOrd="0" destOrd="0" parTransId="{7E8EEB9B-2A98-8645-A58B-E33A1756FA1C}" sibTransId="{0DE563BB-5F8A-E44E-B2AC-C1485ACB9933}"/>
    <dgm:cxn modelId="{A8236C18-0A56-FC43-9595-617B185D4C4E}" type="presOf" srcId="{24A71FB3-E095-724E-AB64-05D33015F1DF}" destId="{2FD56452-B8A2-354E-97CF-E02B372C711D}" srcOrd="0" destOrd="1" presId="urn:microsoft.com/office/officeart/2005/8/layout/pList2#1"/>
    <dgm:cxn modelId="{CB8B0504-5260-8345-A39A-7F5E264DB4D4}" srcId="{6CD41D46-A5B7-714F-AA44-D964D89A1658}" destId="{3942C877-A1F3-D544-B784-3AEE73228999}" srcOrd="0" destOrd="0" parTransId="{2A23E9C4-CEAF-FE43-A54A-81DE8A081D7A}" sibTransId="{4736A97F-0C1B-B649-8DCA-56882E611787}"/>
    <dgm:cxn modelId="{6E87E906-BC1D-ED46-ADB3-731B5BD5525F}" srcId="{7EAEA053-4EFA-BB47-AB1A-74A56F399ED2}" destId="{C0ED331D-58E4-BC4A-90F0-3CF7EEF85C11}" srcOrd="1" destOrd="0" parTransId="{1E774406-DAB4-094C-8BCA-F1CEBBBA0A6E}" sibTransId="{867EAE98-A534-8B47-9A85-F000AEA528A7}"/>
    <dgm:cxn modelId="{90CF6007-E137-F645-A7B1-4AC714C192A4}" srcId="{6CD41D46-A5B7-714F-AA44-D964D89A1658}" destId="{F79D5689-980B-5E49-9D1E-A2CDB8A051AF}" srcOrd="3" destOrd="0" parTransId="{E9825F01-3CBB-E341-98CE-11DE84C7BFFB}" sibTransId="{8A65A48E-632F-7145-80DA-E6FA3CBB1AE4}"/>
    <dgm:cxn modelId="{5C2D9CD7-1DF4-8244-B426-01D3B19BA15C}" type="presOf" srcId="{C0ED331D-58E4-BC4A-90F0-3CF7EEF85C11}" destId="{94A5C720-3D95-434D-AA9D-07FFEE5576CD}" srcOrd="0" destOrd="0" presId="urn:microsoft.com/office/officeart/2005/8/layout/pList2#1"/>
    <dgm:cxn modelId="{2D7DDF3B-6920-DF4D-888A-B8B571CEFA8A}" type="presOf" srcId="{3942C877-A1F3-D544-B784-3AEE73228999}" destId="{9CEDC566-A14F-0A4A-9E80-2110B330623C}" srcOrd="0" destOrd="1" presId="urn:microsoft.com/office/officeart/2005/8/layout/pList2#1"/>
    <dgm:cxn modelId="{2F03ACE6-DA60-BA47-9C3A-619E5025932B}" srcId="{3803B9C2-78CC-1C43-B2D2-24FCE9464028}" destId="{D11E7BA9-2954-854E-AE37-1D62FD366D94}" srcOrd="1" destOrd="0" parTransId="{53904C94-0C04-0743-B499-F043824A33DD}" sibTransId="{AFF11C92-F5E4-3F46-9C07-17730A5F9B8F}"/>
    <dgm:cxn modelId="{BB91A302-DA01-4705-A08F-B8FD2D225D17}" srcId="{3803B9C2-78CC-1C43-B2D2-24FCE9464028}" destId="{82B3B75E-E6AE-45B1-B70C-FEFD7DB5769D}" srcOrd="3" destOrd="0" parTransId="{A58E4007-2AB8-43D4-B71C-16258140B890}" sibTransId="{E0C5D869-8586-4C94-959D-75E1DAD727C7}"/>
    <dgm:cxn modelId="{93D0A844-EF42-C547-92ED-C2E156EC300D}" type="presOf" srcId="{D11E7BA9-2954-854E-AE37-1D62FD366D94}" destId="{2FD56452-B8A2-354E-97CF-E02B372C711D}" srcOrd="0" destOrd="2" presId="urn:microsoft.com/office/officeart/2005/8/layout/pList2#1"/>
    <dgm:cxn modelId="{F3CB47A4-56A2-044A-B3E9-B010C83EA022}" type="presOf" srcId="{867EAE98-A534-8B47-9A85-F000AEA528A7}" destId="{E3FB0D6F-CADA-1A4A-ACD8-83ED50DDCC94}" srcOrd="0" destOrd="0" presId="urn:microsoft.com/office/officeart/2005/8/layout/pList2#1"/>
    <dgm:cxn modelId="{DB5607E6-250D-B444-A22E-81C612D22324}" srcId="{B0F576C2-3AEC-0E4F-80E1-37F988E490DB}" destId="{2D5E91DE-7C1A-754C-8B42-E959720BBFC2}" srcOrd="0" destOrd="0" parTransId="{2909EF98-7BD2-2E48-8170-99CA39E9B5EB}" sibTransId="{F52A4D2B-2B75-2444-81B0-A89855653295}"/>
    <dgm:cxn modelId="{F90D56E2-D63E-4244-9AE8-F71F967AA1B3}" type="presOf" srcId="{F79D5689-980B-5E49-9D1E-A2CDB8A051AF}" destId="{9CEDC566-A14F-0A4A-9E80-2110B330623C}" srcOrd="0" destOrd="4" presId="urn:microsoft.com/office/officeart/2005/8/layout/pList2#1"/>
    <dgm:cxn modelId="{13FECA4B-0803-4035-A598-30F55C60048F}" srcId="{3803B9C2-78CC-1C43-B2D2-24FCE9464028}" destId="{BEA50559-2D94-4DAF-A4B9-ED452250B43F}" srcOrd="4" destOrd="0" parTransId="{686A838D-BFD9-4C7D-82EC-E5746652C6AA}" sibTransId="{3CEA8128-8684-4EE4-8BF3-5CC8DC3B6FF3}"/>
    <dgm:cxn modelId="{F4A5E2DA-533E-E34A-9496-D283BEF0B6D3}" type="presOf" srcId="{7EAEA053-4EFA-BB47-AB1A-74A56F399ED2}" destId="{8506E9E1-05D0-4B42-B148-D3FF021BECC2}" srcOrd="0" destOrd="0" presId="urn:microsoft.com/office/officeart/2005/8/layout/pList2#1"/>
    <dgm:cxn modelId="{3DF7C3A5-A414-BC44-ABA4-74AF0EBA831E}" srcId="{3803B9C2-78CC-1C43-B2D2-24FCE9464028}" destId="{E5B75D9B-12FA-D641-93A6-5A18AB6D6027}" srcOrd="2" destOrd="0" parTransId="{3E4CECB0-649A-DE4B-A0B6-23C0E5E2E825}" sibTransId="{F3B477DF-DCA6-C64F-B19D-DC10FF0E23E1}"/>
    <dgm:cxn modelId="{7FDC8D0C-343A-D84C-B4AC-3C6C4DDD96EF}" type="presOf" srcId="{0A186DE0-0064-E94C-844F-6FBF08607DC1}" destId="{9CEDC566-A14F-0A4A-9E80-2110B330623C}" srcOrd="0" destOrd="2" presId="urn:microsoft.com/office/officeart/2005/8/layout/pList2#1"/>
    <dgm:cxn modelId="{F54911D1-15F6-E343-B90D-1573AC0DA0FA}" type="presOf" srcId="{CAF82D8D-5CB6-D44B-9B6D-E99D585BB752}" destId="{94A5C720-3D95-434D-AA9D-07FFEE5576CD}" srcOrd="0" destOrd="5" presId="urn:microsoft.com/office/officeart/2005/8/layout/pList2#1"/>
    <dgm:cxn modelId="{9183A87E-3C4D-D34F-8CFF-B3ACA4C1F258}" srcId="{6CD41D46-A5B7-714F-AA44-D964D89A1658}" destId="{0A186DE0-0064-E94C-844F-6FBF08607DC1}" srcOrd="1" destOrd="0" parTransId="{EDE656CD-5D7E-0040-BD85-D751B97BE8D2}" sibTransId="{1F47801D-E85F-AF47-BCA8-667FFB6A1FE4}"/>
    <dgm:cxn modelId="{B18338AF-4F99-D34F-A1D3-08A68A64B184}" srcId="{7EAEA053-4EFA-BB47-AB1A-74A56F399ED2}" destId="{6CD41D46-A5B7-714F-AA44-D964D89A1658}" srcOrd="0" destOrd="0" parTransId="{7CB15721-41E5-9E41-8AD9-357166A24EC7}" sibTransId="{EEAF79F2-30AB-114F-BC16-2661402308BF}"/>
    <dgm:cxn modelId="{A08C6734-538A-D243-9CB0-49E622E9EC95}" type="presParOf" srcId="{8506E9E1-05D0-4B42-B148-D3FF021BECC2}" destId="{14D6685B-4F73-1E44-8D4F-F5FB06F329C6}" srcOrd="0" destOrd="0" presId="urn:microsoft.com/office/officeart/2005/8/layout/pList2#1"/>
    <dgm:cxn modelId="{0137ED7D-41E9-5F4F-A485-0F17E66CD585}" type="presParOf" srcId="{8506E9E1-05D0-4B42-B148-D3FF021BECC2}" destId="{5A56F544-16CC-CD4D-A2B9-CB1CF3738070}" srcOrd="1" destOrd="0" presId="urn:microsoft.com/office/officeart/2005/8/layout/pList2#1"/>
    <dgm:cxn modelId="{1CDD7866-5907-D74B-8CE6-83E61CAF9EA7}" type="presParOf" srcId="{5A56F544-16CC-CD4D-A2B9-CB1CF3738070}" destId="{37A6AA46-DA3B-BF43-AFFF-76D92002387F}" srcOrd="0" destOrd="0" presId="urn:microsoft.com/office/officeart/2005/8/layout/pList2#1"/>
    <dgm:cxn modelId="{11264CB0-8D05-AC4F-931A-7A17DCCB8F57}" type="presParOf" srcId="{37A6AA46-DA3B-BF43-AFFF-76D92002387F}" destId="{9CEDC566-A14F-0A4A-9E80-2110B330623C}" srcOrd="0" destOrd="0" presId="urn:microsoft.com/office/officeart/2005/8/layout/pList2#1"/>
    <dgm:cxn modelId="{4EC4008E-29CF-C641-BE4D-CD4928947521}" type="presParOf" srcId="{37A6AA46-DA3B-BF43-AFFF-76D92002387F}" destId="{BA5185B6-3866-BC44-B4FD-984501A92F9F}" srcOrd="1" destOrd="0" presId="urn:microsoft.com/office/officeart/2005/8/layout/pList2#1"/>
    <dgm:cxn modelId="{2019EEF4-7398-6946-B1D8-6A7E2886E4ED}" type="presParOf" srcId="{37A6AA46-DA3B-BF43-AFFF-76D92002387F}" destId="{A56BECD1-8480-1F4B-B133-F9B14F4A3823}" srcOrd="2" destOrd="0" presId="urn:microsoft.com/office/officeart/2005/8/layout/pList2#1"/>
    <dgm:cxn modelId="{2058F0B2-9CED-424A-8782-8B872B84F426}" type="presParOf" srcId="{5A56F544-16CC-CD4D-A2B9-CB1CF3738070}" destId="{B81DBC79-ED51-4641-9C13-8C44A7EAF1C7}" srcOrd="1" destOrd="0" presId="urn:microsoft.com/office/officeart/2005/8/layout/pList2#1"/>
    <dgm:cxn modelId="{43857E99-6F1D-854D-BD0D-D68DBDFFD956}" type="presParOf" srcId="{5A56F544-16CC-CD4D-A2B9-CB1CF3738070}" destId="{A5AD827F-4C27-B24F-9B58-97CEC01A9574}" srcOrd="2" destOrd="0" presId="urn:microsoft.com/office/officeart/2005/8/layout/pList2#1"/>
    <dgm:cxn modelId="{C6BC1ED4-4C04-9549-AFD7-DC546743B765}" type="presParOf" srcId="{A5AD827F-4C27-B24F-9B58-97CEC01A9574}" destId="{94A5C720-3D95-434D-AA9D-07FFEE5576CD}" srcOrd="0" destOrd="0" presId="urn:microsoft.com/office/officeart/2005/8/layout/pList2#1"/>
    <dgm:cxn modelId="{37E494D9-8E55-8842-A03C-2FB42E251C83}" type="presParOf" srcId="{A5AD827F-4C27-B24F-9B58-97CEC01A9574}" destId="{12F5A748-D3C8-184D-A097-481CD72839D2}" srcOrd="1" destOrd="0" presId="urn:microsoft.com/office/officeart/2005/8/layout/pList2#1"/>
    <dgm:cxn modelId="{5050931A-7073-0B41-97AE-69398CD2752D}" type="presParOf" srcId="{A5AD827F-4C27-B24F-9B58-97CEC01A9574}" destId="{77591521-AA2A-AE45-A022-1BA19DCA0B54}" srcOrd="2" destOrd="0" presId="urn:microsoft.com/office/officeart/2005/8/layout/pList2#1"/>
    <dgm:cxn modelId="{5B5CF5FD-E23C-E440-AE12-ACFD1366128F}" type="presParOf" srcId="{5A56F544-16CC-CD4D-A2B9-CB1CF3738070}" destId="{E3FB0D6F-CADA-1A4A-ACD8-83ED50DDCC94}" srcOrd="3" destOrd="0" presId="urn:microsoft.com/office/officeart/2005/8/layout/pList2#1"/>
    <dgm:cxn modelId="{FC3C7A8F-9BFC-E54A-9B66-43A2A3AD4076}" type="presParOf" srcId="{5A56F544-16CC-CD4D-A2B9-CB1CF3738070}" destId="{AD113FB8-B0ED-E749-8619-E827893EDC4B}" srcOrd="4" destOrd="0" presId="urn:microsoft.com/office/officeart/2005/8/layout/pList2#1"/>
    <dgm:cxn modelId="{3FFB2D54-E473-3243-9887-D803A3CDBAE2}" type="presParOf" srcId="{AD113FB8-B0ED-E749-8619-E827893EDC4B}" destId="{2FD56452-B8A2-354E-97CF-E02B372C711D}" srcOrd="0" destOrd="0" presId="urn:microsoft.com/office/officeart/2005/8/layout/pList2#1"/>
    <dgm:cxn modelId="{0F378DED-9BA6-B54B-B149-DE6C82337574}" type="presParOf" srcId="{AD113FB8-B0ED-E749-8619-E827893EDC4B}" destId="{B432D716-BCAA-184F-9DB4-F39A1F825253}" srcOrd="1" destOrd="0" presId="urn:microsoft.com/office/officeart/2005/8/layout/pList2#1"/>
    <dgm:cxn modelId="{16B0734C-B0A4-9F4E-A74F-FDF4C351589A}" type="presParOf" srcId="{AD113FB8-B0ED-E749-8619-E827893EDC4B}" destId="{302053C7-1078-AD4C-B913-32E3844B2D91}" srcOrd="2" destOrd="0" presId="urn:microsoft.com/office/officeart/2005/8/layout/p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AEA053-4EFA-BB47-AB1A-74A56F399ED2}" type="doc">
      <dgm:prSet loTypeId="urn:microsoft.com/office/officeart/2005/8/layout/pList2#2" loCatId="" qsTypeId="urn:microsoft.com/office/officeart/2005/8/quickstyle/simple4" qsCatId="simple" csTypeId="urn:microsoft.com/office/officeart/2005/8/colors/accent1_2" csCatId="accent1" phldr="1"/>
      <dgm:spPr/>
      <dgm:t>
        <a:bodyPr/>
        <a:lstStyle/>
        <a:p>
          <a:endParaRPr lang="en-US"/>
        </a:p>
      </dgm:t>
    </dgm:pt>
    <dgm:pt modelId="{6CD41D46-A5B7-714F-AA44-D964D89A1658}">
      <dgm:prSet/>
      <dgm:spPr/>
      <dgm:t>
        <a:bodyPr/>
        <a:lstStyle/>
        <a:p>
          <a:pPr rtl="0"/>
          <a:r>
            <a:rPr lang="en-US" dirty="0" smtClean="0"/>
            <a:t>Human Factors:</a:t>
          </a:r>
          <a:endParaRPr lang="en-US" dirty="0"/>
        </a:p>
      </dgm:t>
    </dgm:pt>
    <dgm:pt modelId="{7CB15721-41E5-9E41-8AD9-357166A24EC7}" type="parTrans" cxnId="{B18338AF-4F99-D34F-A1D3-08A68A64B184}">
      <dgm:prSet/>
      <dgm:spPr/>
      <dgm:t>
        <a:bodyPr/>
        <a:lstStyle/>
        <a:p>
          <a:endParaRPr lang="en-US"/>
        </a:p>
      </dgm:t>
    </dgm:pt>
    <dgm:pt modelId="{EEAF79F2-30AB-114F-BC16-2661402308BF}" type="sibTrans" cxnId="{B18338AF-4F99-D34F-A1D3-08A68A64B184}">
      <dgm:prSet/>
      <dgm:spPr/>
      <dgm:t>
        <a:bodyPr/>
        <a:lstStyle/>
        <a:p>
          <a:endParaRPr lang="en-US"/>
        </a:p>
      </dgm:t>
    </dgm:pt>
    <dgm:pt modelId="{3942C877-A1F3-D544-B784-3AEE73228999}">
      <dgm:prSet/>
      <dgm:spPr/>
      <dgm:t>
        <a:bodyPr/>
        <a:lstStyle/>
        <a:p>
          <a:pPr rtl="0"/>
          <a:r>
            <a:rPr lang="en-US" dirty="0" smtClean="0"/>
            <a:t>Attitude</a:t>
          </a:r>
          <a:endParaRPr lang="en-US" dirty="0"/>
        </a:p>
      </dgm:t>
    </dgm:pt>
    <dgm:pt modelId="{2A23E9C4-CEAF-FE43-A54A-81DE8A081D7A}" type="parTrans" cxnId="{CB8B0504-5260-8345-A39A-7F5E264DB4D4}">
      <dgm:prSet/>
      <dgm:spPr/>
      <dgm:t>
        <a:bodyPr/>
        <a:lstStyle/>
        <a:p>
          <a:endParaRPr lang="en-US"/>
        </a:p>
      </dgm:t>
    </dgm:pt>
    <dgm:pt modelId="{4736A97F-0C1B-B649-8DCA-56882E611787}" type="sibTrans" cxnId="{CB8B0504-5260-8345-A39A-7F5E264DB4D4}">
      <dgm:prSet/>
      <dgm:spPr/>
      <dgm:t>
        <a:bodyPr/>
        <a:lstStyle/>
        <a:p>
          <a:endParaRPr lang="en-US"/>
        </a:p>
      </dgm:t>
    </dgm:pt>
    <dgm:pt modelId="{0A186DE0-0064-E94C-844F-6FBF08607DC1}">
      <dgm:prSet/>
      <dgm:spPr/>
      <dgm:t>
        <a:bodyPr/>
        <a:lstStyle/>
        <a:p>
          <a:pPr rtl="0"/>
          <a:r>
            <a:rPr lang="en-US" dirty="0" smtClean="0"/>
            <a:t>Knowledge of the rules and application </a:t>
          </a:r>
          <a:endParaRPr lang="en-US" dirty="0"/>
        </a:p>
      </dgm:t>
    </dgm:pt>
    <dgm:pt modelId="{EDE656CD-5D7E-0040-BD85-D751B97BE8D2}" type="parTrans" cxnId="{9183A87E-3C4D-D34F-8CFF-B3ACA4C1F258}">
      <dgm:prSet/>
      <dgm:spPr/>
      <dgm:t>
        <a:bodyPr/>
        <a:lstStyle/>
        <a:p>
          <a:endParaRPr lang="en-US"/>
        </a:p>
      </dgm:t>
    </dgm:pt>
    <dgm:pt modelId="{1F47801D-E85F-AF47-BCA8-667FFB6A1FE4}" type="sibTrans" cxnId="{9183A87E-3C4D-D34F-8CFF-B3ACA4C1F258}">
      <dgm:prSet/>
      <dgm:spPr/>
      <dgm:t>
        <a:bodyPr/>
        <a:lstStyle/>
        <a:p>
          <a:endParaRPr lang="en-US"/>
        </a:p>
      </dgm:t>
    </dgm:pt>
    <dgm:pt modelId="{A96A5E26-9D69-2344-B333-35E609BF4498}">
      <dgm:prSet/>
      <dgm:spPr/>
      <dgm:t>
        <a:bodyPr/>
        <a:lstStyle/>
        <a:p>
          <a:pPr rtl="0"/>
          <a:r>
            <a:rPr lang="en-US" dirty="0" smtClean="0"/>
            <a:t>Situational Awareness</a:t>
          </a:r>
          <a:endParaRPr lang="en-US" dirty="0"/>
        </a:p>
      </dgm:t>
    </dgm:pt>
    <dgm:pt modelId="{0B63BAD5-AD7A-4B4E-9DEC-40F426366EE3}" type="parTrans" cxnId="{5537AD15-AAF6-2940-AC40-266CF0CB88E7}">
      <dgm:prSet/>
      <dgm:spPr/>
      <dgm:t>
        <a:bodyPr/>
        <a:lstStyle/>
        <a:p>
          <a:endParaRPr lang="en-US"/>
        </a:p>
      </dgm:t>
    </dgm:pt>
    <dgm:pt modelId="{D952E023-B8A7-6F45-928A-244225C5EBD9}" type="sibTrans" cxnId="{5537AD15-AAF6-2940-AC40-266CF0CB88E7}">
      <dgm:prSet/>
      <dgm:spPr/>
      <dgm:t>
        <a:bodyPr/>
        <a:lstStyle/>
        <a:p>
          <a:endParaRPr lang="en-US"/>
        </a:p>
      </dgm:t>
    </dgm:pt>
    <dgm:pt modelId="{F79D5689-980B-5E49-9D1E-A2CDB8A051AF}">
      <dgm:prSet/>
      <dgm:spPr/>
      <dgm:t>
        <a:bodyPr/>
        <a:lstStyle/>
        <a:p>
          <a:pPr rtl="0"/>
          <a:r>
            <a:rPr lang="en-US" dirty="0" smtClean="0"/>
            <a:t>Horsemanship</a:t>
          </a:r>
          <a:endParaRPr lang="en-US" dirty="0"/>
        </a:p>
      </dgm:t>
    </dgm:pt>
    <dgm:pt modelId="{E9825F01-3CBB-E341-98CE-11DE84C7BFFB}" type="parTrans" cxnId="{90CF6007-E137-F645-A7B1-4AC714C192A4}">
      <dgm:prSet/>
      <dgm:spPr/>
      <dgm:t>
        <a:bodyPr/>
        <a:lstStyle/>
        <a:p>
          <a:endParaRPr lang="en-US"/>
        </a:p>
      </dgm:t>
    </dgm:pt>
    <dgm:pt modelId="{8A65A48E-632F-7145-80DA-E6FA3CBB1AE4}" type="sibTrans" cxnId="{90CF6007-E137-F645-A7B1-4AC714C192A4}">
      <dgm:prSet/>
      <dgm:spPr/>
      <dgm:t>
        <a:bodyPr/>
        <a:lstStyle/>
        <a:p>
          <a:endParaRPr lang="en-US"/>
        </a:p>
      </dgm:t>
    </dgm:pt>
    <dgm:pt modelId="{C0ED331D-58E4-BC4A-90F0-3CF7EEF85C11}">
      <dgm:prSet/>
      <dgm:spPr/>
      <dgm:t>
        <a:bodyPr/>
        <a:lstStyle/>
        <a:p>
          <a:r>
            <a:rPr lang="en-US" dirty="0" smtClean="0"/>
            <a:t>Protective Equipment</a:t>
          </a:r>
          <a:endParaRPr lang="en-US" dirty="0"/>
        </a:p>
      </dgm:t>
    </dgm:pt>
    <dgm:pt modelId="{1E774406-DAB4-094C-8BCA-F1CEBBBA0A6E}" type="parTrans" cxnId="{6E87E906-BC1D-ED46-ADB3-731B5BD5525F}">
      <dgm:prSet/>
      <dgm:spPr/>
      <dgm:t>
        <a:bodyPr/>
        <a:lstStyle/>
        <a:p>
          <a:endParaRPr lang="en-US"/>
        </a:p>
      </dgm:t>
    </dgm:pt>
    <dgm:pt modelId="{867EAE98-A534-8B47-9A85-F000AEA528A7}" type="sibTrans" cxnId="{6E87E906-BC1D-ED46-ADB3-731B5BD5525F}">
      <dgm:prSet/>
      <dgm:spPr/>
      <dgm:t>
        <a:bodyPr/>
        <a:lstStyle/>
        <a:p>
          <a:endParaRPr lang="en-US"/>
        </a:p>
      </dgm:t>
    </dgm:pt>
    <dgm:pt modelId="{B0F576C2-3AEC-0E4F-80E1-37F988E490DB}">
      <dgm:prSet/>
      <dgm:spPr/>
      <dgm:t>
        <a:bodyPr/>
        <a:lstStyle/>
        <a:p>
          <a:r>
            <a:rPr lang="en-US" dirty="0" smtClean="0"/>
            <a:t>Helmet</a:t>
          </a:r>
          <a:endParaRPr lang="en-US" dirty="0"/>
        </a:p>
      </dgm:t>
    </dgm:pt>
    <dgm:pt modelId="{8EE4C862-CDBD-4442-8EF0-5EEBEE5C1BD0}" type="parTrans" cxnId="{F379DEF8-9617-7A4E-8BE5-3D2922917297}">
      <dgm:prSet/>
      <dgm:spPr/>
      <dgm:t>
        <a:bodyPr/>
        <a:lstStyle/>
        <a:p>
          <a:endParaRPr lang="en-US"/>
        </a:p>
      </dgm:t>
    </dgm:pt>
    <dgm:pt modelId="{3FCAAA43-2202-0948-AF6C-171C43CCA38E}" type="sibTrans" cxnId="{F379DEF8-9617-7A4E-8BE5-3D2922917297}">
      <dgm:prSet/>
      <dgm:spPr/>
      <dgm:t>
        <a:bodyPr/>
        <a:lstStyle/>
        <a:p>
          <a:endParaRPr lang="en-US"/>
        </a:p>
      </dgm:t>
    </dgm:pt>
    <dgm:pt modelId="{601E241C-132C-4A4D-980F-5855C34F3CF9}">
      <dgm:prSet/>
      <dgm:spPr/>
      <dgm:t>
        <a:bodyPr/>
        <a:lstStyle/>
        <a:p>
          <a:r>
            <a:rPr lang="en-US" dirty="0" smtClean="0"/>
            <a:t>Faceguard</a:t>
          </a:r>
          <a:endParaRPr lang="en-US" dirty="0"/>
        </a:p>
      </dgm:t>
    </dgm:pt>
    <dgm:pt modelId="{D5F850FB-A2F6-F34E-80B8-7893A982294B}" type="parTrans" cxnId="{E9E3DD61-B8FC-5E48-8192-55D3A72F22EB}">
      <dgm:prSet/>
      <dgm:spPr/>
      <dgm:t>
        <a:bodyPr/>
        <a:lstStyle/>
        <a:p>
          <a:endParaRPr lang="en-US"/>
        </a:p>
      </dgm:t>
    </dgm:pt>
    <dgm:pt modelId="{93847861-E9D7-C24E-92EC-0A3AEDD303D4}" type="sibTrans" cxnId="{E9E3DD61-B8FC-5E48-8192-55D3A72F22EB}">
      <dgm:prSet/>
      <dgm:spPr/>
      <dgm:t>
        <a:bodyPr/>
        <a:lstStyle/>
        <a:p>
          <a:endParaRPr lang="en-US"/>
        </a:p>
      </dgm:t>
    </dgm:pt>
    <dgm:pt modelId="{CAF82D8D-5CB6-D44B-9B6D-E99D585BB752}">
      <dgm:prSet/>
      <dgm:spPr/>
      <dgm:t>
        <a:bodyPr/>
        <a:lstStyle/>
        <a:p>
          <a:r>
            <a:rPr lang="en-US" dirty="0" smtClean="0"/>
            <a:t>Leg guards </a:t>
          </a:r>
          <a:endParaRPr lang="en-US" dirty="0"/>
        </a:p>
      </dgm:t>
    </dgm:pt>
    <dgm:pt modelId="{45111146-787C-1B4B-820E-BDF1C2D32026}" type="parTrans" cxnId="{9542A078-BCBC-BE47-B520-745FDA10259C}">
      <dgm:prSet/>
      <dgm:spPr/>
      <dgm:t>
        <a:bodyPr/>
        <a:lstStyle/>
        <a:p>
          <a:endParaRPr lang="en-US"/>
        </a:p>
      </dgm:t>
    </dgm:pt>
    <dgm:pt modelId="{E66192C4-C9BE-0F4D-9F58-D66C895E8737}" type="sibTrans" cxnId="{9542A078-BCBC-BE47-B520-745FDA10259C}">
      <dgm:prSet/>
      <dgm:spPr/>
      <dgm:t>
        <a:bodyPr/>
        <a:lstStyle/>
        <a:p>
          <a:endParaRPr lang="en-US"/>
        </a:p>
      </dgm:t>
    </dgm:pt>
    <dgm:pt modelId="{3803B9C2-78CC-1C43-B2D2-24FCE9464028}">
      <dgm:prSet/>
      <dgm:spPr/>
      <dgm:t>
        <a:bodyPr/>
        <a:lstStyle/>
        <a:p>
          <a:r>
            <a:rPr lang="en-US" dirty="0" smtClean="0"/>
            <a:t>The Horse:</a:t>
          </a:r>
          <a:endParaRPr lang="en-US" dirty="0"/>
        </a:p>
      </dgm:t>
    </dgm:pt>
    <dgm:pt modelId="{88C75B04-5A88-5C4F-AF5E-0C5ECC55C002}" type="parTrans" cxnId="{45178CD5-5341-9641-ABA8-08BA740BE497}">
      <dgm:prSet/>
      <dgm:spPr/>
      <dgm:t>
        <a:bodyPr/>
        <a:lstStyle/>
        <a:p>
          <a:endParaRPr lang="en-US"/>
        </a:p>
      </dgm:t>
    </dgm:pt>
    <dgm:pt modelId="{06313ED3-9D11-E34B-BC14-17148A7DA64F}" type="sibTrans" cxnId="{45178CD5-5341-9641-ABA8-08BA740BE497}">
      <dgm:prSet/>
      <dgm:spPr/>
      <dgm:t>
        <a:bodyPr/>
        <a:lstStyle/>
        <a:p>
          <a:endParaRPr lang="en-US"/>
        </a:p>
      </dgm:t>
    </dgm:pt>
    <dgm:pt modelId="{24A71FB3-E095-724E-AB64-05D33015F1DF}">
      <dgm:prSet/>
      <dgm:spPr/>
      <dgm:t>
        <a:bodyPr/>
        <a:lstStyle/>
        <a:p>
          <a:r>
            <a:rPr lang="en-US" dirty="0" smtClean="0"/>
            <a:t>Temperament</a:t>
          </a:r>
          <a:endParaRPr lang="en-US" dirty="0"/>
        </a:p>
      </dgm:t>
    </dgm:pt>
    <dgm:pt modelId="{7E8EEB9B-2A98-8645-A58B-E33A1756FA1C}" type="parTrans" cxnId="{02E0B1D0-7FC5-5648-803D-FF0F98A1A8C0}">
      <dgm:prSet/>
      <dgm:spPr/>
      <dgm:t>
        <a:bodyPr/>
        <a:lstStyle/>
        <a:p>
          <a:endParaRPr lang="en-US"/>
        </a:p>
      </dgm:t>
    </dgm:pt>
    <dgm:pt modelId="{0DE563BB-5F8A-E44E-B2AC-C1485ACB9933}" type="sibTrans" cxnId="{02E0B1D0-7FC5-5648-803D-FF0F98A1A8C0}">
      <dgm:prSet/>
      <dgm:spPr/>
      <dgm:t>
        <a:bodyPr/>
        <a:lstStyle/>
        <a:p>
          <a:endParaRPr lang="en-US"/>
        </a:p>
      </dgm:t>
    </dgm:pt>
    <dgm:pt modelId="{D11E7BA9-2954-854E-AE37-1D62FD366D94}">
      <dgm:prSet/>
      <dgm:spPr/>
      <dgm:t>
        <a:bodyPr/>
        <a:lstStyle/>
        <a:p>
          <a:r>
            <a:rPr lang="en-US" dirty="0" smtClean="0"/>
            <a:t>Ability </a:t>
          </a:r>
          <a:endParaRPr lang="en-US" dirty="0"/>
        </a:p>
      </dgm:t>
    </dgm:pt>
    <dgm:pt modelId="{53904C94-0C04-0743-B499-F043824A33DD}" type="parTrans" cxnId="{2F03ACE6-DA60-BA47-9C3A-619E5025932B}">
      <dgm:prSet/>
      <dgm:spPr/>
      <dgm:t>
        <a:bodyPr/>
        <a:lstStyle/>
        <a:p>
          <a:endParaRPr lang="en-US"/>
        </a:p>
      </dgm:t>
    </dgm:pt>
    <dgm:pt modelId="{AFF11C92-F5E4-3F46-9C07-17730A5F9B8F}" type="sibTrans" cxnId="{2F03ACE6-DA60-BA47-9C3A-619E5025932B}">
      <dgm:prSet/>
      <dgm:spPr/>
      <dgm:t>
        <a:bodyPr/>
        <a:lstStyle/>
        <a:p>
          <a:endParaRPr lang="en-US"/>
        </a:p>
      </dgm:t>
    </dgm:pt>
    <dgm:pt modelId="{2D5E91DE-7C1A-754C-8B42-E959720BBFC2}">
      <dgm:prSet/>
      <dgm:spPr/>
      <dgm:t>
        <a:bodyPr/>
        <a:lstStyle/>
        <a:p>
          <a:r>
            <a:rPr lang="en-US" dirty="0" smtClean="0"/>
            <a:t>Undamaged</a:t>
          </a:r>
          <a:endParaRPr lang="en-US" dirty="0"/>
        </a:p>
      </dgm:t>
    </dgm:pt>
    <dgm:pt modelId="{2909EF98-7BD2-2E48-8170-99CA39E9B5EB}" type="parTrans" cxnId="{DB5607E6-250D-B444-A22E-81C612D22324}">
      <dgm:prSet/>
      <dgm:spPr/>
      <dgm:t>
        <a:bodyPr/>
        <a:lstStyle/>
        <a:p>
          <a:endParaRPr lang="en-US"/>
        </a:p>
      </dgm:t>
    </dgm:pt>
    <dgm:pt modelId="{F52A4D2B-2B75-2444-81B0-A89855653295}" type="sibTrans" cxnId="{DB5607E6-250D-B444-A22E-81C612D22324}">
      <dgm:prSet/>
      <dgm:spPr/>
      <dgm:t>
        <a:bodyPr/>
        <a:lstStyle/>
        <a:p>
          <a:endParaRPr lang="en-US"/>
        </a:p>
      </dgm:t>
    </dgm:pt>
    <dgm:pt modelId="{E5B75D9B-12FA-D641-93A6-5A18AB6D6027}">
      <dgm:prSet/>
      <dgm:spPr/>
      <dgm:t>
        <a:bodyPr/>
        <a:lstStyle/>
        <a:p>
          <a:r>
            <a:rPr lang="en-US" dirty="0" smtClean="0"/>
            <a:t>Fitness Level</a:t>
          </a:r>
          <a:endParaRPr lang="en-US" dirty="0"/>
        </a:p>
      </dgm:t>
    </dgm:pt>
    <dgm:pt modelId="{3E4CECB0-649A-DE4B-A0B6-23C0E5E2E825}" type="parTrans" cxnId="{3DF7C3A5-A414-BC44-ABA4-74AF0EBA831E}">
      <dgm:prSet/>
      <dgm:spPr/>
      <dgm:t>
        <a:bodyPr/>
        <a:lstStyle/>
        <a:p>
          <a:endParaRPr lang="en-US"/>
        </a:p>
      </dgm:t>
    </dgm:pt>
    <dgm:pt modelId="{F3B477DF-DCA6-C64F-B19D-DC10FF0E23E1}" type="sibTrans" cxnId="{3DF7C3A5-A414-BC44-ABA4-74AF0EBA831E}">
      <dgm:prSet/>
      <dgm:spPr/>
      <dgm:t>
        <a:bodyPr/>
        <a:lstStyle/>
        <a:p>
          <a:endParaRPr lang="en-US"/>
        </a:p>
      </dgm:t>
    </dgm:pt>
    <dgm:pt modelId="{A2F60E77-5BB6-4F45-87F7-ACCD13DE4B68}">
      <dgm:prSet/>
      <dgm:spPr/>
      <dgm:t>
        <a:bodyPr/>
        <a:lstStyle/>
        <a:p>
          <a:r>
            <a:rPr lang="en-US" dirty="0" smtClean="0"/>
            <a:t>Well fitted</a:t>
          </a:r>
          <a:endParaRPr lang="en-US" dirty="0"/>
        </a:p>
      </dgm:t>
    </dgm:pt>
    <dgm:pt modelId="{76B7624B-3939-594E-93B2-923871A2294E}" type="sibTrans" cxnId="{D3676AB7-605D-924F-8F70-B89AC50D2B9A}">
      <dgm:prSet/>
      <dgm:spPr/>
      <dgm:t>
        <a:bodyPr/>
        <a:lstStyle/>
        <a:p>
          <a:endParaRPr lang="en-US"/>
        </a:p>
      </dgm:t>
    </dgm:pt>
    <dgm:pt modelId="{52E410F6-065B-2745-B7F0-810EE0386351}" type="parTrans" cxnId="{D3676AB7-605D-924F-8F70-B89AC50D2B9A}">
      <dgm:prSet/>
      <dgm:spPr/>
      <dgm:t>
        <a:bodyPr/>
        <a:lstStyle/>
        <a:p>
          <a:endParaRPr lang="en-US"/>
        </a:p>
      </dgm:t>
    </dgm:pt>
    <dgm:pt modelId="{4218AEF2-328E-4B18-A118-16CC9F2776AB}">
      <dgm:prSet/>
      <dgm:spPr/>
      <dgm:t>
        <a:bodyPr/>
        <a:lstStyle/>
        <a:p>
          <a:r>
            <a:rPr lang="en-US" dirty="0" smtClean="0"/>
            <a:t>Education </a:t>
          </a:r>
          <a:endParaRPr lang="en-US" dirty="0"/>
        </a:p>
      </dgm:t>
    </dgm:pt>
    <dgm:pt modelId="{71F84830-1A95-4638-ADC8-5F28C36BCDEE}" type="parTrans" cxnId="{AC19DEEC-5D68-4CAA-9826-37CD9EC3C66D}">
      <dgm:prSet/>
      <dgm:spPr/>
    </dgm:pt>
    <dgm:pt modelId="{7CBD3B26-4E50-478F-AD38-864297217672}" type="sibTrans" cxnId="{AC19DEEC-5D68-4CAA-9826-37CD9EC3C66D}">
      <dgm:prSet/>
      <dgm:spPr/>
    </dgm:pt>
    <dgm:pt modelId="{7D0BA105-DB84-4A68-8955-FAEBD53D9826}">
      <dgm:prSet/>
      <dgm:spPr/>
      <dgm:t>
        <a:bodyPr/>
        <a:lstStyle/>
        <a:p>
          <a:r>
            <a:rPr lang="en-US" dirty="0" smtClean="0"/>
            <a:t>Training and experience</a:t>
          </a:r>
          <a:endParaRPr lang="en-US" dirty="0"/>
        </a:p>
      </dgm:t>
    </dgm:pt>
    <dgm:pt modelId="{B1EC6D12-54D2-40CA-B1DA-B6EC4DF082E5}" type="parTrans" cxnId="{8272C8E7-8A99-4A77-B835-C23A5382FEE4}">
      <dgm:prSet/>
      <dgm:spPr/>
    </dgm:pt>
    <dgm:pt modelId="{F7D911A6-05B2-4FEA-9614-6088BE364962}" type="sibTrans" cxnId="{8272C8E7-8A99-4A77-B835-C23A5382FEE4}">
      <dgm:prSet/>
      <dgm:spPr/>
    </dgm:pt>
    <dgm:pt modelId="{8506E9E1-05D0-4B42-B148-D3FF021BECC2}" type="pres">
      <dgm:prSet presAssocID="{7EAEA053-4EFA-BB47-AB1A-74A56F399ED2}" presName="Name0" presStyleCnt="0">
        <dgm:presLayoutVars>
          <dgm:dir/>
          <dgm:resizeHandles val="exact"/>
        </dgm:presLayoutVars>
      </dgm:prSet>
      <dgm:spPr/>
      <dgm:t>
        <a:bodyPr/>
        <a:lstStyle/>
        <a:p>
          <a:endParaRPr lang="en-US"/>
        </a:p>
      </dgm:t>
    </dgm:pt>
    <dgm:pt modelId="{14D6685B-4F73-1E44-8D4F-F5FB06F329C6}" type="pres">
      <dgm:prSet presAssocID="{7EAEA053-4EFA-BB47-AB1A-74A56F399ED2}" presName="bkgdShp" presStyleLbl="alignAccFollowNode1" presStyleIdx="0" presStyleCnt="1"/>
      <dgm:spPr/>
    </dgm:pt>
    <dgm:pt modelId="{5A56F544-16CC-CD4D-A2B9-CB1CF3738070}" type="pres">
      <dgm:prSet presAssocID="{7EAEA053-4EFA-BB47-AB1A-74A56F399ED2}" presName="linComp" presStyleCnt="0"/>
      <dgm:spPr/>
    </dgm:pt>
    <dgm:pt modelId="{37A6AA46-DA3B-BF43-AFFF-76D92002387F}" type="pres">
      <dgm:prSet presAssocID="{6CD41D46-A5B7-714F-AA44-D964D89A1658}" presName="compNode" presStyleCnt="0"/>
      <dgm:spPr/>
    </dgm:pt>
    <dgm:pt modelId="{9CEDC566-A14F-0A4A-9E80-2110B330623C}" type="pres">
      <dgm:prSet presAssocID="{6CD41D46-A5B7-714F-AA44-D964D89A1658}" presName="node" presStyleLbl="node1" presStyleIdx="0" presStyleCnt="3">
        <dgm:presLayoutVars>
          <dgm:bulletEnabled val="1"/>
        </dgm:presLayoutVars>
      </dgm:prSet>
      <dgm:spPr/>
      <dgm:t>
        <a:bodyPr/>
        <a:lstStyle/>
        <a:p>
          <a:endParaRPr lang="en-US"/>
        </a:p>
      </dgm:t>
    </dgm:pt>
    <dgm:pt modelId="{BA5185B6-3866-BC44-B4FD-984501A92F9F}" type="pres">
      <dgm:prSet presAssocID="{6CD41D46-A5B7-714F-AA44-D964D89A1658}" presName="invisiNode" presStyleLbl="node1" presStyleIdx="0" presStyleCnt="3"/>
      <dgm:spPr/>
    </dgm:pt>
    <dgm:pt modelId="{A56BECD1-8480-1F4B-B133-F9B14F4A3823}" type="pres">
      <dgm:prSet presAssocID="{6CD41D46-A5B7-714F-AA44-D964D89A1658}" presName="imagNod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32000" r="-32000"/>
          </a:stretch>
        </a:blipFill>
      </dgm:spPr>
      <dgm:t>
        <a:bodyPr/>
        <a:lstStyle/>
        <a:p>
          <a:endParaRPr lang="en-US"/>
        </a:p>
      </dgm:t>
    </dgm:pt>
    <dgm:pt modelId="{B81DBC79-ED51-4641-9C13-8C44A7EAF1C7}" type="pres">
      <dgm:prSet presAssocID="{EEAF79F2-30AB-114F-BC16-2661402308BF}" presName="sibTrans" presStyleLbl="sibTrans2D1" presStyleIdx="0" presStyleCnt="0"/>
      <dgm:spPr/>
      <dgm:t>
        <a:bodyPr/>
        <a:lstStyle/>
        <a:p>
          <a:endParaRPr lang="en-US"/>
        </a:p>
      </dgm:t>
    </dgm:pt>
    <dgm:pt modelId="{A5AD827F-4C27-B24F-9B58-97CEC01A9574}" type="pres">
      <dgm:prSet presAssocID="{C0ED331D-58E4-BC4A-90F0-3CF7EEF85C11}" presName="compNode" presStyleCnt="0"/>
      <dgm:spPr/>
    </dgm:pt>
    <dgm:pt modelId="{94A5C720-3D95-434D-AA9D-07FFEE5576CD}" type="pres">
      <dgm:prSet presAssocID="{C0ED331D-58E4-BC4A-90F0-3CF7EEF85C11}" presName="node" presStyleLbl="node1" presStyleIdx="1" presStyleCnt="3">
        <dgm:presLayoutVars>
          <dgm:bulletEnabled val="1"/>
        </dgm:presLayoutVars>
      </dgm:prSet>
      <dgm:spPr/>
      <dgm:t>
        <a:bodyPr/>
        <a:lstStyle/>
        <a:p>
          <a:endParaRPr lang="en-US"/>
        </a:p>
      </dgm:t>
    </dgm:pt>
    <dgm:pt modelId="{12F5A748-D3C8-184D-A097-481CD72839D2}" type="pres">
      <dgm:prSet presAssocID="{C0ED331D-58E4-BC4A-90F0-3CF7EEF85C11}" presName="invisiNode" presStyleLbl="node1" presStyleIdx="1" presStyleCnt="3"/>
      <dgm:spPr/>
    </dgm:pt>
    <dgm:pt modelId="{77591521-AA2A-AE45-A022-1BA19DCA0B54}" type="pres">
      <dgm:prSet presAssocID="{C0ED331D-58E4-BC4A-90F0-3CF7EEF85C11}"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21000" b="-21000"/>
          </a:stretch>
        </a:blipFill>
      </dgm:spPr>
      <dgm:t>
        <a:bodyPr/>
        <a:lstStyle/>
        <a:p>
          <a:endParaRPr lang="en-US"/>
        </a:p>
      </dgm:t>
    </dgm:pt>
    <dgm:pt modelId="{E3FB0D6F-CADA-1A4A-ACD8-83ED50DDCC94}" type="pres">
      <dgm:prSet presAssocID="{867EAE98-A534-8B47-9A85-F000AEA528A7}" presName="sibTrans" presStyleLbl="sibTrans2D1" presStyleIdx="0" presStyleCnt="0"/>
      <dgm:spPr/>
      <dgm:t>
        <a:bodyPr/>
        <a:lstStyle/>
        <a:p>
          <a:endParaRPr lang="en-US"/>
        </a:p>
      </dgm:t>
    </dgm:pt>
    <dgm:pt modelId="{AD113FB8-B0ED-E749-8619-E827893EDC4B}" type="pres">
      <dgm:prSet presAssocID="{3803B9C2-78CC-1C43-B2D2-24FCE9464028}" presName="compNode" presStyleCnt="0"/>
      <dgm:spPr/>
    </dgm:pt>
    <dgm:pt modelId="{2FD56452-B8A2-354E-97CF-E02B372C711D}" type="pres">
      <dgm:prSet presAssocID="{3803B9C2-78CC-1C43-B2D2-24FCE9464028}" presName="node" presStyleLbl="node1" presStyleIdx="2" presStyleCnt="3">
        <dgm:presLayoutVars>
          <dgm:bulletEnabled val="1"/>
        </dgm:presLayoutVars>
      </dgm:prSet>
      <dgm:spPr/>
      <dgm:t>
        <a:bodyPr/>
        <a:lstStyle/>
        <a:p>
          <a:endParaRPr lang="en-US"/>
        </a:p>
      </dgm:t>
    </dgm:pt>
    <dgm:pt modelId="{B432D716-BCAA-184F-9DB4-F39A1F825253}" type="pres">
      <dgm:prSet presAssocID="{3803B9C2-78CC-1C43-B2D2-24FCE9464028}" presName="invisiNode" presStyleLbl="node1" presStyleIdx="2" presStyleCnt="3"/>
      <dgm:spPr/>
    </dgm:pt>
    <dgm:pt modelId="{302053C7-1078-AD4C-B913-32E3844B2D91}" type="pres">
      <dgm:prSet presAssocID="{3803B9C2-78CC-1C43-B2D2-24FCE9464028}"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1000" b="-11000"/>
          </a:stretch>
        </a:blipFill>
      </dgm:spPr>
      <dgm:t>
        <a:bodyPr/>
        <a:lstStyle/>
        <a:p>
          <a:endParaRPr lang="en-US"/>
        </a:p>
      </dgm:t>
    </dgm:pt>
  </dgm:ptLst>
  <dgm:cxnLst>
    <dgm:cxn modelId="{DB5607E6-250D-B444-A22E-81C612D22324}" srcId="{B0F576C2-3AEC-0E4F-80E1-37F988E490DB}" destId="{2D5E91DE-7C1A-754C-8B42-E959720BBFC2}" srcOrd="0" destOrd="0" parTransId="{2909EF98-7BD2-2E48-8170-99CA39E9B5EB}" sibTransId="{F52A4D2B-2B75-2444-81B0-A89855653295}"/>
    <dgm:cxn modelId="{EFC5EB0A-7083-42F1-974D-02D21D201EC9}" type="presOf" srcId="{C0ED331D-58E4-BC4A-90F0-3CF7EEF85C11}" destId="{94A5C720-3D95-434D-AA9D-07FFEE5576CD}" srcOrd="0" destOrd="0" presId="urn:microsoft.com/office/officeart/2005/8/layout/pList2#2"/>
    <dgm:cxn modelId="{BD949933-14AE-49FF-B1B1-2F9F1DA5395B}" type="presOf" srcId="{3803B9C2-78CC-1C43-B2D2-24FCE9464028}" destId="{2FD56452-B8A2-354E-97CF-E02B372C711D}" srcOrd="0" destOrd="0" presId="urn:microsoft.com/office/officeart/2005/8/layout/pList2#2"/>
    <dgm:cxn modelId="{2EBB9940-774F-46C0-83FF-E1BDFF006877}" type="presOf" srcId="{7D0BA105-DB84-4A68-8955-FAEBD53D9826}" destId="{2FD56452-B8A2-354E-97CF-E02B372C711D}" srcOrd="0" destOrd="5" presId="urn:microsoft.com/office/officeart/2005/8/layout/pList2#2"/>
    <dgm:cxn modelId="{BD279AC3-4569-4CF0-B4E1-FCB14885C128}" type="presOf" srcId="{601E241C-132C-4A4D-980F-5855C34F3CF9}" destId="{94A5C720-3D95-434D-AA9D-07FFEE5576CD}" srcOrd="0" destOrd="4" presId="urn:microsoft.com/office/officeart/2005/8/layout/pList2#2"/>
    <dgm:cxn modelId="{238EEBE0-0B4F-4E86-9841-F72FA9BD9021}" type="presOf" srcId="{F79D5689-980B-5E49-9D1E-A2CDB8A051AF}" destId="{9CEDC566-A14F-0A4A-9E80-2110B330623C}" srcOrd="0" destOrd="4" presId="urn:microsoft.com/office/officeart/2005/8/layout/pList2#2"/>
    <dgm:cxn modelId="{9542A078-BCBC-BE47-B520-745FDA10259C}" srcId="{C0ED331D-58E4-BC4A-90F0-3CF7EEF85C11}" destId="{CAF82D8D-5CB6-D44B-9B6D-E99D585BB752}" srcOrd="2" destOrd="0" parTransId="{45111146-787C-1B4B-820E-BDF1C2D32026}" sibTransId="{E66192C4-C9BE-0F4D-9F58-D66C895E8737}"/>
    <dgm:cxn modelId="{11068C0E-1813-41C1-884B-AC625CB054AA}" type="presOf" srcId="{4218AEF2-328E-4B18-A118-16CC9F2776AB}" destId="{2FD56452-B8A2-354E-97CF-E02B372C711D}" srcOrd="0" destOrd="4" presId="urn:microsoft.com/office/officeart/2005/8/layout/pList2#2"/>
    <dgm:cxn modelId="{45178CD5-5341-9641-ABA8-08BA740BE497}" srcId="{7EAEA053-4EFA-BB47-AB1A-74A56F399ED2}" destId="{3803B9C2-78CC-1C43-B2D2-24FCE9464028}" srcOrd="2" destOrd="0" parTransId="{88C75B04-5A88-5C4F-AF5E-0C5ECC55C002}" sibTransId="{06313ED3-9D11-E34B-BC14-17148A7DA64F}"/>
    <dgm:cxn modelId="{CB6243B8-7C5E-489B-9052-9DD212518499}" type="presOf" srcId="{867EAE98-A534-8B47-9A85-F000AEA528A7}" destId="{E3FB0D6F-CADA-1A4A-ACD8-83ED50DDCC94}" srcOrd="0" destOrd="0" presId="urn:microsoft.com/office/officeart/2005/8/layout/pList2#2"/>
    <dgm:cxn modelId="{E9E3DD61-B8FC-5E48-8192-55D3A72F22EB}" srcId="{C0ED331D-58E4-BC4A-90F0-3CF7EEF85C11}" destId="{601E241C-132C-4A4D-980F-5855C34F3CF9}" srcOrd="1" destOrd="0" parTransId="{D5F850FB-A2F6-F34E-80B8-7893A982294B}" sibTransId="{93847861-E9D7-C24E-92EC-0A3AEDD303D4}"/>
    <dgm:cxn modelId="{EB6551CD-AB49-47D2-9E0A-132CB7BBD711}" type="presOf" srcId="{0A186DE0-0064-E94C-844F-6FBF08607DC1}" destId="{9CEDC566-A14F-0A4A-9E80-2110B330623C}" srcOrd="0" destOrd="2" presId="urn:microsoft.com/office/officeart/2005/8/layout/pList2#2"/>
    <dgm:cxn modelId="{73A55771-EE1F-4E3A-BA41-C481D4BECED2}" type="presOf" srcId="{B0F576C2-3AEC-0E4F-80E1-37F988E490DB}" destId="{94A5C720-3D95-434D-AA9D-07FFEE5576CD}" srcOrd="0" destOrd="1" presId="urn:microsoft.com/office/officeart/2005/8/layout/pList2#2"/>
    <dgm:cxn modelId="{02E0B1D0-7FC5-5648-803D-FF0F98A1A8C0}" srcId="{3803B9C2-78CC-1C43-B2D2-24FCE9464028}" destId="{24A71FB3-E095-724E-AB64-05D33015F1DF}" srcOrd="0" destOrd="0" parTransId="{7E8EEB9B-2A98-8645-A58B-E33A1756FA1C}" sibTransId="{0DE563BB-5F8A-E44E-B2AC-C1485ACB9933}"/>
    <dgm:cxn modelId="{9B7D7FAC-9F2B-44AF-ADBE-A1A16119450C}" type="presOf" srcId="{24A71FB3-E095-724E-AB64-05D33015F1DF}" destId="{2FD56452-B8A2-354E-97CF-E02B372C711D}" srcOrd="0" destOrd="1" presId="urn:microsoft.com/office/officeart/2005/8/layout/pList2#2"/>
    <dgm:cxn modelId="{AC19DEEC-5D68-4CAA-9826-37CD9EC3C66D}" srcId="{3803B9C2-78CC-1C43-B2D2-24FCE9464028}" destId="{4218AEF2-328E-4B18-A118-16CC9F2776AB}" srcOrd="3" destOrd="0" parTransId="{71F84830-1A95-4638-ADC8-5F28C36BCDEE}" sibTransId="{7CBD3B26-4E50-478F-AD38-864297217672}"/>
    <dgm:cxn modelId="{7B55770F-0F1C-48E3-96D3-7AF7B60FDE80}" type="presOf" srcId="{7EAEA053-4EFA-BB47-AB1A-74A56F399ED2}" destId="{8506E9E1-05D0-4B42-B148-D3FF021BECC2}" srcOrd="0" destOrd="0" presId="urn:microsoft.com/office/officeart/2005/8/layout/pList2#2"/>
    <dgm:cxn modelId="{8272C8E7-8A99-4A77-B835-C23A5382FEE4}" srcId="{3803B9C2-78CC-1C43-B2D2-24FCE9464028}" destId="{7D0BA105-DB84-4A68-8955-FAEBD53D9826}" srcOrd="4" destOrd="0" parTransId="{B1EC6D12-54D2-40CA-B1DA-B6EC4DF082E5}" sibTransId="{F7D911A6-05B2-4FEA-9614-6088BE364962}"/>
    <dgm:cxn modelId="{92EDD055-453F-4E7D-8FD4-F003BB967A94}" type="presOf" srcId="{3942C877-A1F3-D544-B784-3AEE73228999}" destId="{9CEDC566-A14F-0A4A-9E80-2110B330623C}" srcOrd="0" destOrd="1" presId="urn:microsoft.com/office/officeart/2005/8/layout/pList2#2"/>
    <dgm:cxn modelId="{D3676AB7-605D-924F-8F70-B89AC50D2B9A}" srcId="{B0F576C2-3AEC-0E4F-80E1-37F988E490DB}" destId="{A2F60E77-5BB6-4F45-87F7-ACCD13DE4B68}" srcOrd="1" destOrd="0" parTransId="{52E410F6-065B-2745-B7F0-810EE0386351}" sibTransId="{76B7624B-3939-594E-93B2-923871A2294E}"/>
    <dgm:cxn modelId="{9183A87E-3C4D-D34F-8CFF-B3ACA4C1F258}" srcId="{6CD41D46-A5B7-714F-AA44-D964D89A1658}" destId="{0A186DE0-0064-E94C-844F-6FBF08607DC1}" srcOrd="1" destOrd="0" parTransId="{EDE656CD-5D7E-0040-BD85-D751B97BE8D2}" sibTransId="{1F47801D-E85F-AF47-BCA8-667FFB6A1FE4}"/>
    <dgm:cxn modelId="{B18338AF-4F99-D34F-A1D3-08A68A64B184}" srcId="{7EAEA053-4EFA-BB47-AB1A-74A56F399ED2}" destId="{6CD41D46-A5B7-714F-AA44-D964D89A1658}" srcOrd="0" destOrd="0" parTransId="{7CB15721-41E5-9E41-8AD9-357166A24EC7}" sibTransId="{EEAF79F2-30AB-114F-BC16-2661402308BF}"/>
    <dgm:cxn modelId="{F379DEF8-9617-7A4E-8BE5-3D2922917297}" srcId="{C0ED331D-58E4-BC4A-90F0-3CF7EEF85C11}" destId="{B0F576C2-3AEC-0E4F-80E1-37F988E490DB}" srcOrd="0" destOrd="0" parTransId="{8EE4C862-CDBD-4442-8EF0-5EEBEE5C1BD0}" sibTransId="{3FCAAA43-2202-0948-AF6C-171C43CCA38E}"/>
    <dgm:cxn modelId="{8507AE58-AFD6-4981-9D59-937698C95D5D}" type="presOf" srcId="{A2F60E77-5BB6-4F45-87F7-ACCD13DE4B68}" destId="{94A5C720-3D95-434D-AA9D-07FFEE5576CD}" srcOrd="0" destOrd="3" presId="urn:microsoft.com/office/officeart/2005/8/layout/pList2#2"/>
    <dgm:cxn modelId="{A2DD10E5-8C98-491D-8338-0633033FAA57}" type="presOf" srcId="{A96A5E26-9D69-2344-B333-35E609BF4498}" destId="{9CEDC566-A14F-0A4A-9E80-2110B330623C}" srcOrd="0" destOrd="3" presId="urn:microsoft.com/office/officeart/2005/8/layout/pList2#2"/>
    <dgm:cxn modelId="{90CF6007-E137-F645-A7B1-4AC714C192A4}" srcId="{6CD41D46-A5B7-714F-AA44-D964D89A1658}" destId="{F79D5689-980B-5E49-9D1E-A2CDB8A051AF}" srcOrd="3" destOrd="0" parTransId="{E9825F01-3CBB-E341-98CE-11DE84C7BFFB}" sibTransId="{8A65A48E-632F-7145-80DA-E6FA3CBB1AE4}"/>
    <dgm:cxn modelId="{5AF5D7B4-2665-4826-B8ED-E79569503E76}" type="presOf" srcId="{2D5E91DE-7C1A-754C-8B42-E959720BBFC2}" destId="{94A5C720-3D95-434D-AA9D-07FFEE5576CD}" srcOrd="0" destOrd="2" presId="urn:microsoft.com/office/officeart/2005/8/layout/pList2#2"/>
    <dgm:cxn modelId="{1DB5024F-B071-43E7-B476-B472D41DD512}" type="presOf" srcId="{D11E7BA9-2954-854E-AE37-1D62FD366D94}" destId="{2FD56452-B8A2-354E-97CF-E02B372C711D}" srcOrd="0" destOrd="2" presId="urn:microsoft.com/office/officeart/2005/8/layout/pList2#2"/>
    <dgm:cxn modelId="{3DF7C3A5-A414-BC44-ABA4-74AF0EBA831E}" srcId="{3803B9C2-78CC-1C43-B2D2-24FCE9464028}" destId="{E5B75D9B-12FA-D641-93A6-5A18AB6D6027}" srcOrd="2" destOrd="0" parTransId="{3E4CECB0-649A-DE4B-A0B6-23C0E5E2E825}" sibTransId="{F3B477DF-DCA6-C64F-B19D-DC10FF0E23E1}"/>
    <dgm:cxn modelId="{6E87E906-BC1D-ED46-ADB3-731B5BD5525F}" srcId="{7EAEA053-4EFA-BB47-AB1A-74A56F399ED2}" destId="{C0ED331D-58E4-BC4A-90F0-3CF7EEF85C11}" srcOrd="1" destOrd="0" parTransId="{1E774406-DAB4-094C-8BCA-F1CEBBBA0A6E}" sibTransId="{867EAE98-A534-8B47-9A85-F000AEA528A7}"/>
    <dgm:cxn modelId="{CB8B0504-5260-8345-A39A-7F5E264DB4D4}" srcId="{6CD41D46-A5B7-714F-AA44-D964D89A1658}" destId="{3942C877-A1F3-D544-B784-3AEE73228999}" srcOrd="0" destOrd="0" parTransId="{2A23E9C4-CEAF-FE43-A54A-81DE8A081D7A}" sibTransId="{4736A97F-0C1B-B649-8DCA-56882E611787}"/>
    <dgm:cxn modelId="{C4F80DA7-A82F-4F98-80B8-368A171D7307}" type="presOf" srcId="{E5B75D9B-12FA-D641-93A6-5A18AB6D6027}" destId="{2FD56452-B8A2-354E-97CF-E02B372C711D}" srcOrd="0" destOrd="3" presId="urn:microsoft.com/office/officeart/2005/8/layout/pList2#2"/>
    <dgm:cxn modelId="{5537AD15-AAF6-2940-AC40-266CF0CB88E7}" srcId="{6CD41D46-A5B7-714F-AA44-D964D89A1658}" destId="{A96A5E26-9D69-2344-B333-35E609BF4498}" srcOrd="2" destOrd="0" parTransId="{0B63BAD5-AD7A-4B4E-9DEC-40F426366EE3}" sibTransId="{D952E023-B8A7-6F45-928A-244225C5EBD9}"/>
    <dgm:cxn modelId="{4C8B723D-1818-4117-882D-A8FA7D9A11A2}" type="presOf" srcId="{CAF82D8D-5CB6-D44B-9B6D-E99D585BB752}" destId="{94A5C720-3D95-434D-AA9D-07FFEE5576CD}" srcOrd="0" destOrd="5" presId="urn:microsoft.com/office/officeart/2005/8/layout/pList2#2"/>
    <dgm:cxn modelId="{C263A5A3-CE1C-40A9-B602-3BDA4B2360D5}" type="presOf" srcId="{6CD41D46-A5B7-714F-AA44-D964D89A1658}" destId="{9CEDC566-A14F-0A4A-9E80-2110B330623C}" srcOrd="0" destOrd="0" presId="urn:microsoft.com/office/officeart/2005/8/layout/pList2#2"/>
    <dgm:cxn modelId="{2F03ACE6-DA60-BA47-9C3A-619E5025932B}" srcId="{3803B9C2-78CC-1C43-B2D2-24FCE9464028}" destId="{D11E7BA9-2954-854E-AE37-1D62FD366D94}" srcOrd="1" destOrd="0" parTransId="{53904C94-0C04-0743-B499-F043824A33DD}" sibTransId="{AFF11C92-F5E4-3F46-9C07-17730A5F9B8F}"/>
    <dgm:cxn modelId="{3953E12E-C119-4B69-8DD6-DA6889D6189B}" type="presOf" srcId="{EEAF79F2-30AB-114F-BC16-2661402308BF}" destId="{B81DBC79-ED51-4641-9C13-8C44A7EAF1C7}" srcOrd="0" destOrd="0" presId="urn:microsoft.com/office/officeart/2005/8/layout/pList2#2"/>
    <dgm:cxn modelId="{8765ED8A-D239-41DD-97FF-0A3DFBBE1345}" type="presParOf" srcId="{8506E9E1-05D0-4B42-B148-D3FF021BECC2}" destId="{14D6685B-4F73-1E44-8D4F-F5FB06F329C6}" srcOrd="0" destOrd="0" presId="urn:microsoft.com/office/officeart/2005/8/layout/pList2#2"/>
    <dgm:cxn modelId="{C69CC1CA-5243-4C4C-B582-1DDD70EF137F}" type="presParOf" srcId="{8506E9E1-05D0-4B42-B148-D3FF021BECC2}" destId="{5A56F544-16CC-CD4D-A2B9-CB1CF3738070}" srcOrd="1" destOrd="0" presId="urn:microsoft.com/office/officeart/2005/8/layout/pList2#2"/>
    <dgm:cxn modelId="{F1682E6A-C6A5-4E0D-892E-380E31266F09}" type="presParOf" srcId="{5A56F544-16CC-CD4D-A2B9-CB1CF3738070}" destId="{37A6AA46-DA3B-BF43-AFFF-76D92002387F}" srcOrd="0" destOrd="0" presId="urn:microsoft.com/office/officeart/2005/8/layout/pList2#2"/>
    <dgm:cxn modelId="{17172CDD-8DC8-4FEC-B2AE-D02EB25D2823}" type="presParOf" srcId="{37A6AA46-DA3B-BF43-AFFF-76D92002387F}" destId="{9CEDC566-A14F-0A4A-9E80-2110B330623C}" srcOrd="0" destOrd="0" presId="urn:microsoft.com/office/officeart/2005/8/layout/pList2#2"/>
    <dgm:cxn modelId="{F3B505F6-83C1-4104-AEDB-1A3B2A7745F7}" type="presParOf" srcId="{37A6AA46-DA3B-BF43-AFFF-76D92002387F}" destId="{BA5185B6-3866-BC44-B4FD-984501A92F9F}" srcOrd="1" destOrd="0" presId="urn:microsoft.com/office/officeart/2005/8/layout/pList2#2"/>
    <dgm:cxn modelId="{A5F118B2-701B-43FE-9BA9-9EA54855233B}" type="presParOf" srcId="{37A6AA46-DA3B-BF43-AFFF-76D92002387F}" destId="{A56BECD1-8480-1F4B-B133-F9B14F4A3823}" srcOrd="2" destOrd="0" presId="urn:microsoft.com/office/officeart/2005/8/layout/pList2#2"/>
    <dgm:cxn modelId="{C4F744CD-EB1E-4818-87B8-B76607A3276B}" type="presParOf" srcId="{5A56F544-16CC-CD4D-A2B9-CB1CF3738070}" destId="{B81DBC79-ED51-4641-9C13-8C44A7EAF1C7}" srcOrd="1" destOrd="0" presId="urn:microsoft.com/office/officeart/2005/8/layout/pList2#2"/>
    <dgm:cxn modelId="{56970E13-0572-400F-A7C2-677B0F9639E9}" type="presParOf" srcId="{5A56F544-16CC-CD4D-A2B9-CB1CF3738070}" destId="{A5AD827F-4C27-B24F-9B58-97CEC01A9574}" srcOrd="2" destOrd="0" presId="urn:microsoft.com/office/officeart/2005/8/layout/pList2#2"/>
    <dgm:cxn modelId="{392C9B29-F720-425B-A7A6-E960A2957F79}" type="presParOf" srcId="{A5AD827F-4C27-B24F-9B58-97CEC01A9574}" destId="{94A5C720-3D95-434D-AA9D-07FFEE5576CD}" srcOrd="0" destOrd="0" presId="urn:microsoft.com/office/officeart/2005/8/layout/pList2#2"/>
    <dgm:cxn modelId="{0E8825D9-7768-46E2-8E7A-AD584A939D14}" type="presParOf" srcId="{A5AD827F-4C27-B24F-9B58-97CEC01A9574}" destId="{12F5A748-D3C8-184D-A097-481CD72839D2}" srcOrd="1" destOrd="0" presId="urn:microsoft.com/office/officeart/2005/8/layout/pList2#2"/>
    <dgm:cxn modelId="{0F1D9BAB-405F-49BB-A188-5D49983E6210}" type="presParOf" srcId="{A5AD827F-4C27-B24F-9B58-97CEC01A9574}" destId="{77591521-AA2A-AE45-A022-1BA19DCA0B54}" srcOrd="2" destOrd="0" presId="urn:microsoft.com/office/officeart/2005/8/layout/pList2#2"/>
    <dgm:cxn modelId="{286318F3-73FA-498A-9DFD-A678F6C24C84}" type="presParOf" srcId="{5A56F544-16CC-CD4D-A2B9-CB1CF3738070}" destId="{E3FB0D6F-CADA-1A4A-ACD8-83ED50DDCC94}" srcOrd="3" destOrd="0" presId="urn:microsoft.com/office/officeart/2005/8/layout/pList2#2"/>
    <dgm:cxn modelId="{D78FFDED-9D32-475F-BC8C-69861C6E63EB}" type="presParOf" srcId="{5A56F544-16CC-CD4D-A2B9-CB1CF3738070}" destId="{AD113FB8-B0ED-E749-8619-E827893EDC4B}" srcOrd="4" destOrd="0" presId="urn:microsoft.com/office/officeart/2005/8/layout/pList2#2"/>
    <dgm:cxn modelId="{C24E25B2-5645-49F9-B3AF-E96B3888B810}" type="presParOf" srcId="{AD113FB8-B0ED-E749-8619-E827893EDC4B}" destId="{2FD56452-B8A2-354E-97CF-E02B372C711D}" srcOrd="0" destOrd="0" presId="urn:microsoft.com/office/officeart/2005/8/layout/pList2#2"/>
    <dgm:cxn modelId="{B7265043-F72E-4B16-A726-54A3A4C7BABA}" type="presParOf" srcId="{AD113FB8-B0ED-E749-8619-E827893EDC4B}" destId="{B432D716-BCAA-184F-9DB4-F39A1F825253}" srcOrd="1" destOrd="0" presId="urn:microsoft.com/office/officeart/2005/8/layout/pList2#2"/>
    <dgm:cxn modelId="{BD3400B4-5B0E-4549-901F-37875433D3FF}" type="presParOf" srcId="{AD113FB8-B0ED-E749-8619-E827893EDC4B}" destId="{302053C7-1078-AD4C-B913-32E3844B2D91}" srcOrd="2" destOrd="0" presId="urn:microsoft.com/office/officeart/2005/8/layout/pList2#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2#1">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pList2#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en-AU" dirty="0"/>
          </a:p>
        </p:txBody>
      </p:sp>
      <p:sp>
        <p:nvSpPr>
          <p:cNvPr id="3" name="Date Placeholder 2"/>
          <p:cNvSpPr>
            <a:spLocks noGrp="1"/>
          </p:cNvSpPr>
          <p:nvPr>
            <p:ph type="dt" idx="1"/>
          </p:nvPr>
        </p:nvSpPr>
        <p:spPr>
          <a:xfrm>
            <a:off x="3901698" y="0"/>
            <a:ext cx="2984871" cy="501015"/>
          </a:xfrm>
          <a:prstGeom prst="rect">
            <a:avLst/>
          </a:prstGeom>
        </p:spPr>
        <p:txBody>
          <a:bodyPr vert="horz" lIns="96616" tIns="48308" rIns="96616" bIns="48308" rtlCol="0"/>
          <a:lstStyle>
            <a:lvl1pPr algn="r">
              <a:defRPr sz="1300"/>
            </a:lvl1pPr>
          </a:lstStyle>
          <a:p>
            <a:fld id="{0685C3B9-27BF-47E7-A19F-9A58B6518946}" type="datetimeFigureOut">
              <a:rPr lang="en-AU" smtClean="0"/>
              <a:pPr/>
              <a:t>21/01/2016</a:t>
            </a:fld>
            <a:endParaRPr lang="en-AU" dirty="0"/>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endParaRPr lang="en-AU" dirty="0"/>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6616" tIns="48308" rIns="96616" bIns="4830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517546"/>
            <a:ext cx="2984871" cy="501015"/>
          </a:xfrm>
          <a:prstGeom prst="rect">
            <a:avLst/>
          </a:prstGeom>
        </p:spPr>
        <p:txBody>
          <a:bodyPr vert="horz" lIns="96616" tIns="48308" rIns="96616" bIns="48308" rtlCol="0" anchor="b"/>
          <a:lstStyle>
            <a:lvl1pPr algn="l">
              <a:defRPr sz="1300"/>
            </a:lvl1pPr>
          </a:lstStyle>
          <a:p>
            <a:endParaRPr lang="en-AU" dirty="0"/>
          </a:p>
        </p:txBody>
      </p:sp>
      <p:sp>
        <p:nvSpPr>
          <p:cNvPr id="7" name="Slide Number Placeholder 6"/>
          <p:cNvSpPr>
            <a:spLocks noGrp="1"/>
          </p:cNvSpPr>
          <p:nvPr>
            <p:ph type="sldNum" sz="quarter" idx="5"/>
          </p:nvPr>
        </p:nvSpPr>
        <p:spPr>
          <a:xfrm>
            <a:off x="3901698" y="9517546"/>
            <a:ext cx="2984871" cy="501015"/>
          </a:xfrm>
          <a:prstGeom prst="rect">
            <a:avLst/>
          </a:prstGeom>
        </p:spPr>
        <p:txBody>
          <a:bodyPr vert="horz" lIns="96616" tIns="48308" rIns="96616" bIns="48308" rtlCol="0" anchor="b"/>
          <a:lstStyle>
            <a:lvl1pPr algn="r">
              <a:defRPr sz="1300"/>
            </a:lvl1pPr>
          </a:lstStyle>
          <a:p>
            <a:fld id="{CD6F85E2-727C-4636-8D49-27F1BFCCFDD8}" type="slidenum">
              <a:rPr lang="en-AU" smtClean="0"/>
              <a:pPr/>
              <a:t>‹#›</a:t>
            </a:fld>
            <a:endParaRPr lang="en-AU" dirty="0"/>
          </a:p>
        </p:txBody>
      </p:sp>
    </p:spTree>
    <p:extLst>
      <p:ext uri="{BB962C8B-B14F-4D97-AF65-F5344CB8AC3E}">
        <p14:creationId xmlns:p14="http://schemas.microsoft.com/office/powerpoint/2010/main" val="1619507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a:t>
            </a:fld>
            <a:endParaRPr lang="en-AU" dirty="0"/>
          </a:p>
        </p:txBody>
      </p:sp>
    </p:spTree>
    <p:extLst>
      <p:ext uri="{BB962C8B-B14F-4D97-AF65-F5344CB8AC3E}">
        <p14:creationId xmlns:p14="http://schemas.microsoft.com/office/powerpoint/2010/main" val="2675704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Generally, Australian Standards on their own are not law although they are often adopted by governments and governing bodies.  In the case of polocrosse, the PAA adopts the Australian </a:t>
            </a:r>
            <a:r>
              <a:rPr lang="en-US" sz="1300" dirty="0" smtClean="0"/>
              <a:t>Standard which means that </a:t>
            </a:r>
            <a:endParaRPr lang="en-AU" sz="1300" dirty="0"/>
          </a:p>
          <a:p>
            <a:r>
              <a:rPr lang="en-US" sz="1300" dirty="0" smtClean="0"/>
              <a:t>To </a:t>
            </a:r>
            <a:r>
              <a:rPr lang="en-US" sz="1300" dirty="0"/>
              <a:t>play polocrosse, players must wear a helmet that complies with the Australian Standard 3838.</a:t>
            </a:r>
            <a:endParaRPr lang="en-AU" sz="1300" dirty="0"/>
          </a:p>
          <a:p>
            <a:r>
              <a:rPr lang="en-US" sz="1300" dirty="0"/>
              <a:t> </a:t>
            </a:r>
            <a:endParaRPr lang="en-AU" sz="1300" dirty="0"/>
          </a:p>
          <a:p>
            <a:r>
              <a:rPr lang="en-US" sz="1300" dirty="0" smtClean="0"/>
              <a:t>The 3838 Standard ensure that helmets are </a:t>
            </a:r>
            <a:r>
              <a:rPr lang="en-US" sz="1300" dirty="0"/>
              <a:t>safe, reliable </a:t>
            </a:r>
            <a:r>
              <a:rPr lang="en-US" sz="1300" dirty="0" smtClean="0"/>
              <a:t>and will </a:t>
            </a:r>
            <a:r>
              <a:rPr lang="en-US" sz="1300" dirty="0"/>
              <a:t>consistently perform the way they are intended to for common and repeated </a:t>
            </a:r>
            <a:r>
              <a:rPr lang="en-US" sz="1300" dirty="0" smtClean="0"/>
              <a:t>use.  In </a:t>
            </a:r>
            <a:r>
              <a:rPr lang="en-US" sz="1300" dirty="0"/>
              <a:t>simple </a:t>
            </a:r>
            <a:r>
              <a:rPr lang="en-US" sz="1300" dirty="0" smtClean="0"/>
              <a:t>terms this means that an </a:t>
            </a:r>
            <a:r>
              <a:rPr lang="en-US" sz="1300" dirty="0"/>
              <a:t>approved helmet will provide a certain degree of protection during an accident.  </a:t>
            </a:r>
            <a:endParaRPr lang="en-AU" sz="1300" dirty="0"/>
          </a:p>
          <a:p>
            <a:r>
              <a:rPr lang="en-US" sz="1300" dirty="0"/>
              <a:t> </a:t>
            </a:r>
            <a:endParaRPr lang="en-AU" sz="1300" dirty="0"/>
          </a:p>
          <a:p>
            <a:r>
              <a:rPr lang="en-US" sz="1300" dirty="0"/>
              <a:t>To become AS3838 compliant, helmets are subjected to a series of </a:t>
            </a:r>
            <a:r>
              <a:rPr lang="en-US" sz="1300" dirty="0" smtClean="0"/>
              <a:t>tests. Helmets are also </a:t>
            </a:r>
            <a:r>
              <a:rPr lang="en-US" sz="1300" dirty="0"/>
              <a:t>required to comply with other elements such as marking specifications, and non-corrosive fixing equipment such as plastics and webbing for the chinstrap</a:t>
            </a:r>
            <a:r>
              <a:rPr lang="en-US" sz="1300" dirty="0" smtClean="0"/>
              <a:t>.</a:t>
            </a:r>
          </a:p>
          <a:p>
            <a:endParaRPr lang="en-US" sz="1300" dirty="0"/>
          </a:p>
          <a:p>
            <a:r>
              <a:rPr lang="en-US" sz="1300" dirty="0" smtClean="0">
                <a:solidFill>
                  <a:srgbClr val="FF0000"/>
                </a:solidFill>
              </a:rPr>
              <a:t>NOTE:  According to the 3838 standard:  A visual </a:t>
            </a:r>
            <a:r>
              <a:rPr lang="en-AU" sz="1400" dirty="0" smtClean="0">
                <a:solidFill>
                  <a:srgbClr val="FF0000"/>
                </a:solidFill>
              </a:rPr>
              <a:t>inspection </a:t>
            </a:r>
            <a:r>
              <a:rPr lang="en-AU" sz="1400" dirty="0">
                <a:solidFill>
                  <a:srgbClr val="FF0000"/>
                </a:solidFill>
              </a:rPr>
              <a:t>can show </a:t>
            </a:r>
            <a:r>
              <a:rPr lang="en-AU" sz="1400" dirty="0" smtClean="0">
                <a:solidFill>
                  <a:srgbClr val="FF0000"/>
                </a:solidFill>
              </a:rPr>
              <a:t>that a </a:t>
            </a:r>
            <a:r>
              <a:rPr lang="en-AU" sz="1400" dirty="0">
                <a:solidFill>
                  <a:srgbClr val="FF0000"/>
                </a:solidFill>
              </a:rPr>
              <a:t>helmet is ‘unsafe’ but cannot show if it is ‘safe’, as </a:t>
            </a:r>
            <a:r>
              <a:rPr lang="en-AU" sz="1400" dirty="0" smtClean="0">
                <a:solidFill>
                  <a:srgbClr val="FF0000"/>
                </a:solidFill>
              </a:rPr>
              <a:t>some damage </a:t>
            </a:r>
            <a:r>
              <a:rPr lang="en-AU" sz="1400" dirty="0">
                <a:solidFill>
                  <a:srgbClr val="FF0000"/>
                </a:solidFill>
              </a:rPr>
              <a:t>may be invisible.</a:t>
            </a:r>
            <a:endParaRPr lang="en-AU" sz="1300" dirty="0">
              <a:solidFill>
                <a:srgbClr val="FF0000"/>
              </a:solidFill>
            </a:endParaRPr>
          </a:p>
        </p:txBody>
      </p:sp>
      <p:sp>
        <p:nvSpPr>
          <p:cNvPr id="4" name="Slide Number Placeholder 3"/>
          <p:cNvSpPr>
            <a:spLocks noGrp="1"/>
          </p:cNvSpPr>
          <p:nvPr>
            <p:ph type="sldNum" sz="quarter" idx="10"/>
          </p:nvPr>
        </p:nvSpPr>
        <p:spPr/>
        <p:txBody>
          <a:bodyPr/>
          <a:lstStyle/>
          <a:p>
            <a:fld id="{CD6F85E2-727C-4636-8D49-27F1BFCCFDD8}" type="slidenum">
              <a:rPr lang="en-AU" smtClean="0"/>
              <a:pPr/>
              <a:t>10</a:t>
            </a:fld>
            <a:endParaRPr lang="en-AU" dirty="0"/>
          </a:p>
        </p:txBody>
      </p:sp>
    </p:spTree>
    <p:extLst>
      <p:ext uri="{BB962C8B-B14F-4D97-AF65-F5344CB8AC3E}">
        <p14:creationId xmlns:p14="http://schemas.microsoft.com/office/powerpoint/2010/main" val="3924186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u="sng" dirty="0" smtClean="0"/>
              <a:t>How to fit</a:t>
            </a:r>
            <a:r>
              <a:rPr lang="en-US" b="1" i="1" u="sng" baseline="0" dirty="0" smtClean="0"/>
              <a:t> a helmet:</a:t>
            </a:r>
          </a:p>
          <a:p>
            <a:endParaRPr lang="en-US" b="0" i="0" u="none" dirty="0" smtClean="0"/>
          </a:p>
          <a:p>
            <a:r>
              <a:rPr lang="en-US" b="0" i="0" u="none" dirty="0" smtClean="0"/>
              <a:t>How do you</a:t>
            </a:r>
            <a:r>
              <a:rPr lang="en-US" b="0" i="0" u="none" baseline="0" dirty="0" smtClean="0"/>
              <a:t> know what size you are? Wrap a tape measure around your head;1-2 finger widths above eyebrow, above the ears. Take measurement in cm e.g. 56cm </a:t>
            </a:r>
          </a:p>
          <a:p>
            <a:pPr marL="181154" indent="-181154">
              <a:buFont typeface="Arial"/>
              <a:buChar char="•"/>
            </a:pPr>
            <a:endParaRPr lang="en-US" b="0" i="0" u="none" baseline="0" dirty="0" smtClean="0"/>
          </a:p>
          <a:p>
            <a:pPr marL="280355" indent="-228600">
              <a:buFont typeface="Arial" panose="020B0604020202020204" pitchFamily="34" charset="0"/>
              <a:buChar char="•"/>
            </a:pPr>
            <a:r>
              <a:rPr lang="en-US" b="0" i="0" u="none" baseline="0" dirty="0" smtClean="0"/>
              <a:t>When trying on the helmet it should feel snug, with contact to head at all points of the helmet. Shake your head as if you are saying yes and no and if there is excessive rocking or blocks your vision the helmet is too large. </a:t>
            </a:r>
          </a:p>
          <a:p>
            <a:pPr marL="241539" indent="-241539">
              <a:buFont typeface="Arial" panose="020B0604020202020204" pitchFamily="34" charset="0"/>
              <a:buChar char="•"/>
            </a:pPr>
            <a:endParaRPr lang="en-US" b="0" i="0" u="none" baseline="0" dirty="0" smtClean="0"/>
          </a:p>
          <a:p>
            <a:pPr marL="280355" indent="-228600">
              <a:buFont typeface="Arial" panose="020B0604020202020204" pitchFamily="34" charset="0"/>
              <a:buChar char="•"/>
            </a:pPr>
            <a:r>
              <a:rPr lang="en-US" b="0" i="0" u="none" baseline="0" dirty="0" smtClean="0"/>
              <a:t>The front of the helmet should sit approximately one/two finger widths above the eyebrow.</a:t>
            </a:r>
          </a:p>
          <a:p>
            <a:pPr marL="241539" indent="-241539">
              <a:buFont typeface="Arial" panose="020B0604020202020204" pitchFamily="34" charset="0"/>
              <a:buChar char="•"/>
            </a:pPr>
            <a:endParaRPr lang="en-US" b="0" i="0" u="none" baseline="0" dirty="0" smtClean="0"/>
          </a:p>
          <a:p>
            <a:pPr marL="280355" indent="-228600">
              <a:buFont typeface="Arial" panose="020B0604020202020204" pitchFamily="34" charset="0"/>
              <a:buChar char="•"/>
            </a:pPr>
            <a:r>
              <a:rPr lang="en-US" b="0" i="0" u="none" baseline="0" dirty="0" smtClean="0"/>
              <a:t>When tightening the chin strap you should be able to fit two fingers underneath the strap, or when you open your mouth you should feel the helmet being pulled down on your head. </a:t>
            </a:r>
          </a:p>
          <a:p>
            <a:pPr marL="241539" indent="-241539">
              <a:buFont typeface="Arial" panose="020B0604020202020204" pitchFamily="34" charset="0"/>
              <a:buChar char="•"/>
            </a:pPr>
            <a:endParaRPr lang="en-US" b="0" i="0" u="none" baseline="0" dirty="0" smtClean="0"/>
          </a:p>
          <a:p>
            <a:pPr marL="280355" indent="-228600">
              <a:buFont typeface="Arial" panose="020B0604020202020204" pitchFamily="34" charset="0"/>
              <a:buChar char="•"/>
            </a:pPr>
            <a:r>
              <a:rPr lang="en-US" b="0" i="0" u="none" baseline="0" dirty="0" smtClean="0"/>
              <a:t>Adjust the side straps so that the helmet remains in a fixed position; high enough off the forehead so not to obscure vision although low enough on the forehead to protect the frontal lobe. </a:t>
            </a:r>
          </a:p>
          <a:p>
            <a:pPr marL="241539" indent="-241539">
              <a:buFont typeface="Arial" panose="020B0604020202020204" pitchFamily="34" charset="0"/>
              <a:buChar char="•"/>
            </a:pPr>
            <a:endParaRPr lang="en-US" b="0" i="0" u="none" baseline="0" dirty="0" smtClean="0"/>
          </a:p>
          <a:p>
            <a:pPr marL="280355" indent="-228600">
              <a:buFont typeface="Arial" panose="020B0604020202020204" pitchFamily="34" charset="0"/>
              <a:buChar char="•"/>
            </a:pPr>
            <a:r>
              <a:rPr lang="en-US" b="0" i="0" u="none" baseline="0" dirty="0" smtClean="0"/>
              <a:t>Then check your work- When moving your head side to side and up/down the helmet should not move position.   </a:t>
            </a:r>
          </a:p>
          <a:p>
            <a:endParaRPr lang="en-US" b="1" i="1" u="sng" dirty="0" smtClean="0"/>
          </a:p>
          <a:p>
            <a:r>
              <a:rPr lang="en-US" b="1" i="1" u="sng" dirty="0" smtClean="0"/>
              <a:t>DO NOT</a:t>
            </a:r>
            <a:r>
              <a:rPr lang="en-US" b="1" i="1" dirty="0" smtClean="0"/>
              <a:t> </a:t>
            </a:r>
            <a:r>
              <a:rPr lang="en-US" i="1" dirty="0" smtClean="0"/>
              <a:t>purchase a riding helmet with the intention of the </a:t>
            </a:r>
            <a:r>
              <a:rPr lang="en-US" i="1" u="none" dirty="0" smtClean="0"/>
              <a:t>rider ‘growing into the helmet’; this is potentially very dangerous </a:t>
            </a:r>
            <a:r>
              <a:rPr lang="en-US" i="1" dirty="0" smtClean="0"/>
              <a:t>and defeats the purpose of the helmet. </a:t>
            </a:r>
          </a:p>
          <a:p>
            <a:pPr defTabSz="966155">
              <a:defRPr/>
            </a:pPr>
            <a:r>
              <a:rPr lang="en-US" b="0" i="0" dirty="0" smtClean="0"/>
              <a:t>This</a:t>
            </a:r>
            <a:r>
              <a:rPr lang="en-US" b="0" i="0" baseline="0" dirty="0" smtClean="0"/>
              <a:t> is due to the helmet excessively slipping on the child's head, significantly increasing risk of trauma to the back of the neck/base of the skull/ front of the skull. Not only this, a space is also left </a:t>
            </a:r>
            <a:r>
              <a:rPr lang="en-US" i="0" dirty="0" smtClean="0"/>
              <a:t>between the individuals skull and the helmet</a:t>
            </a:r>
            <a:r>
              <a:rPr lang="en-US" i="0" baseline="0" dirty="0" smtClean="0"/>
              <a:t>;</a:t>
            </a:r>
            <a:r>
              <a:rPr lang="en-US" i="0" dirty="0" smtClean="0"/>
              <a:t> leading to an</a:t>
            </a:r>
            <a:r>
              <a:rPr lang="en-US" i="0" baseline="0" dirty="0" smtClean="0"/>
              <a:t> uneven </a:t>
            </a:r>
            <a:r>
              <a:rPr lang="en-US" i="0" dirty="0" smtClean="0"/>
              <a:t>force being applied on the skull</a:t>
            </a:r>
            <a:r>
              <a:rPr lang="en-US" i="0" baseline="0" dirty="0" smtClean="0"/>
              <a:t> when falling; significantly defeating the purpose of the shock absorption roles as the helmet has become another point of contact during a blow to the head. </a:t>
            </a:r>
            <a:endParaRPr lang="en-US" i="0" dirty="0" smtClean="0"/>
          </a:p>
          <a:p>
            <a:endParaRPr lang="en-AU" dirty="0"/>
          </a:p>
        </p:txBody>
      </p:sp>
    </p:spTree>
    <p:extLst>
      <p:ext uri="{BB962C8B-B14F-4D97-AF65-F5344CB8AC3E}">
        <p14:creationId xmlns:p14="http://schemas.microsoft.com/office/powerpoint/2010/main" val="2985752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12</a:t>
            </a:fld>
            <a:endParaRPr lang="en-AU" dirty="0"/>
          </a:p>
        </p:txBody>
      </p:sp>
    </p:spTree>
    <p:extLst>
      <p:ext uri="{BB962C8B-B14F-4D97-AF65-F5344CB8AC3E}">
        <p14:creationId xmlns:p14="http://schemas.microsoft.com/office/powerpoint/2010/main" val="512363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13</a:t>
            </a:fld>
            <a:endParaRPr lang="en-AU" dirty="0"/>
          </a:p>
        </p:txBody>
      </p:sp>
    </p:spTree>
    <p:extLst>
      <p:ext uri="{BB962C8B-B14F-4D97-AF65-F5344CB8AC3E}">
        <p14:creationId xmlns:p14="http://schemas.microsoft.com/office/powerpoint/2010/main" val="1227142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14</a:t>
            </a:fld>
            <a:endParaRPr lang="en-AU" dirty="0"/>
          </a:p>
        </p:txBody>
      </p:sp>
    </p:spTree>
    <p:extLst>
      <p:ext uri="{BB962C8B-B14F-4D97-AF65-F5344CB8AC3E}">
        <p14:creationId xmlns:p14="http://schemas.microsoft.com/office/powerpoint/2010/main" val="263000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15</a:t>
            </a:fld>
            <a:endParaRPr lang="en-AU" dirty="0"/>
          </a:p>
        </p:txBody>
      </p:sp>
    </p:spTree>
    <p:extLst>
      <p:ext uri="{BB962C8B-B14F-4D97-AF65-F5344CB8AC3E}">
        <p14:creationId xmlns:p14="http://schemas.microsoft.com/office/powerpoint/2010/main" val="3914045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16</a:t>
            </a:fld>
            <a:endParaRPr lang="en-AU" dirty="0"/>
          </a:p>
        </p:txBody>
      </p:sp>
    </p:spTree>
    <p:extLst>
      <p:ext uri="{BB962C8B-B14F-4D97-AF65-F5344CB8AC3E}">
        <p14:creationId xmlns:p14="http://schemas.microsoft.com/office/powerpoint/2010/main" val="3914045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smtClean="0"/>
              <a:t>Safety  in our sport is everyone’s responsibility.   Be proactive and responsible.</a:t>
            </a:r>
          </a:p>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17</a:t>
            </a:fld>
            <a:endParaRPr lang="en-AU" dirty="0"/>
          </a:p>
        </p:txBody>
      </p:sp>
    </p:spTree>
    <p:extLst>
      <p:ext uri="{BB962C8B-B14F-4D97-AF65-F5344CB8AC3E}">
        <p14:creationId xmlns:p14="http://schemas.microsoft.com/office/powerpoint/2010/main" val="3393166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a:p>
            <a:endParaRPr lang="en-AU" dirty="0" smtClean="0"/>
          </a:p>
          <a:p>
            <a:endParaRPr lang="en-AU" dirty="0"/>
          </a:p>
          <a:p>
            <a:r>
              <a:rPr lang="en-AU" dirty="0" smtClean="0"/>
              <a:t>While some people may view this  training as  stating the obvious  remind them that the presentation is designed is to </a:t>
            </a:r>
            <a:r>
              <a:rPr lang="en-AU" b="1" dirty="0" smtClean="0"/>
              <a:t>lift the minimum standard </a:t>
            </a:r>
            <a:r>
              <a:rPr lang="en-AU" dirty="0" smtClean="0"/>
              <a:t>across the sport and that the  current rate and severity of accidents indicates, that as a sport we all need to do more to ensure everyone's safety</a:t>
            </a:r>
            <a:r>
              <a:rPr lang="en-AU" dirty="0" smtClean="0"/>
              <a:t>.</a:t>
            </a:r>
          </a:p>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2</a:t>
            </a:fld>
            <a:endParaRPr lang="en-AU" dirty="0"/>
          </a:p>
        </p:txBody>
      </p:sp>
    </p:spTree>
    <p:extLst>
      <p:ext uri="{BB962C8B-B14F-4D97-AF65-F5344CB8AC3E}">
        <p14:creationId xmlns:p14="http://schemas.microsoft.com/office/powerpoint/2010/main" val="3082511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CD6F85E2-727C-4636-8D49-27F1BFCCFDD8}" type="slidenum">
              <a:rPr lang="en-AU" smtClean="0"/>
              <a:pPr/>
              <a:t>3</a:t>
            </a:fld>
            <a:endParaRPr lang="en-AU" dirty="0"/>
          </a:p>
        </p:txBody>
      </p:sp>
    </p:spTree>
    <p:extLst>
      <p:ext uri="{BB962C8B-B14F-4D97-AF65-F5344CB8AC3E}">
        <p14:creationId xmlns:p14="http://schemas.microsoft.com/office/powerpoint/2010/main" val="578572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Discuss each element shown on the slide and how it may impact safety.  Promote group input by asking for other aspects that may contribute to risk. </a:t>
            </a:r>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4</a:t>
            </a:fld>
            <a:endParaRPr lang="en-AU" dirty="0"/>
          </a:p>
        </p:txBody>
      </p:sp>
    </p:spTree>
    <p:extLst>
      <p:ext uri="{BB962C8B-B14F-4D97-AF65-F5344CB8AC3E}">
        <p14:creationId xmlns:p14="http://schemas.microsoft.com/office/powerpoint/2010/main" val="3561504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above 3 factors are key areas over which every individual has a high degree of control.</a:t>
            </a:r>
          </a:p>
          <a:p>
            <a:endParaRPr lang="en-AU" dirty="0"/>
          </a:p>
          <a:p>
            <a:r>
              <a:rPr lang="en-AU" b="1" dirty="0" smtClean="0"/>
              <a:t>Human factors?  </a:t>
            </a:r>
            <a:r>
              <a:rPr lang="en-AU" dirty="0" smtClean="0"/>
              <a:t>Relates to the decisions we as people all make.  For example we all have control over the items listed on the slide.  </a:t>
            </a:r>
          </a:p>
          <a:p>
            <a:pPr marL="171450" indent="-171450">
              <a:buFont typeface="Arial" panose="020B0604020202020204" pitchFamily="34" charset="0"/>
              <a:buChar char="•"/>
            </a:pPr>
            <a:r>
              <a:rPr lang="en-AU" dirty="0" smtClean="0"/>
              <a:t>Discuss how attitudes may affect safety -  </a:t>
            </a:r>
            <a:r>
              <a:rPr lang="en-AU" dirty="0"/>
              <a:t>Note : The Attitude of all players, umpires, coaches and spectators are all important.  And most players at some time are umpires, coaches and spectators.</a:t>
            </a:r>
          </a:p>
          <a:p>
            <a:pPr marL="171450" indent="-171450">
              <a:buFont typeface="Arial" panose="020B0604020202020204" pitchFamily="34" charset="0"/>
              <a:buChar char="•"/>
            </a:pPr>
            <a:endParaRPr lang="en-AU" dirty="0" smtClean="0"/>
          </a:p>
          <a:p>
            <a:pPr marL="171450" indent="-171450">
              <a:buFont typeface="Arial" panose="020B0604020202020204" pitchFamily="34" charset="0"/>
              <a:buChar char="•"/>
            </a:pPr>
            <a:r>
              <a:rPr lang="en-AU" dirty="0" smtClean="0"/>
              <a:t>Discuss how knowledge of the rules can impact safety</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b="1" dirty="0" smtClean="0"/>
              <a:t>Situational Awareness:  what is it?  Discuss</a:t>
            </a:r>
          </a:p>
          <a:p>
            <a:pPr marL="171450" indent="-171450">
              <a:buFont typeface="Arial" panose="020B0604020202020204" pitchFamily="34" charset="0"/>
              <a:buChar char="•"/>
            </a:pPr>
            <a:r>
              <a:rPr lang="en-AU" dirty="0"/>
              <a:t>Situational Awareness is the ability to identify, process, and comprehend the critical elements of information about </a:t>
            </a:r>
            <a:r>
              <a:rPr lang="en-AU" b="1" dirty="0"/>
              <a:t>what is</a:t>
            </a:r>
            <a:r>
              <a:rPr lang="en-AU" dirty="0"/>
              <a:t> happening </a:t>
            </a:r>
            <a:r>
              <a:rPr lang="en-AU" dirty="0" smtClean="0"/>
              <a:t>in the environment. </a:t>
            </a:r>
            <a:r>
              <a:rPr lang="en-AU" b="1" dirty="0" smtClean="0"/>
              <a:t>Put </a:t>
            </a:r>
            <a:r>
              <a:rPr lang="en-AU" b="1" dirty="0"/>
              <a:t>simply, it's </a:t>
            </a:r>
            <a:r>
              <a:rPr lang="en-AU" b="1" dirty="0" smtClean="0"/>
              <a:t>knowing (not guessing or assuming) </a:t>
            </a:r>
            <a:r>
              <a:rPr lang="en-AU" b="1" dirty="0"/>
              <a:t>what is going on around </a:t>
            </a:r>
            <a:r>
              <a:rPr lang="en-AU" b="1" dirty="0" smtClean="0"/>
              <a:t>you</a:t>
            </a:r>
          </a:p>
          <a:p>
            <a:pPr marL="171450" indent="-171450">
              <a:buFont typeface="Arial" panose="020B0604020202020204" pitchFamily="34" charset="0"/>
              <a:buChar char="•"/>
            </a:pPr>
            <a:r>
              <a:rPr lang="en-AU" dirty="0" smtClean="0"/>
              <a:t>The polocrosse field is a complex environment.  (more complex than some people realise)  for example.  At any one time it involves 6 individuals (often of different ability) on 6 different horses moving in 6 different ways across a confined space.</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smtClean="0"/>
              <a:t>Key Outtake is that players should always aim to know where all other players and umpires are.</a:t>
            </a:r>
          </a:p>
          <a:p>
            <a:pPr marL="171450" indent="-171450">
              <a:buFont typeface="Arial" panose="020B0604020202020204" pitchFamily="34" charset="0"/>
              <a:buChar char="•"/>
            </a:pPr>
            <a:r>
              <a:rPr lang="en-AU" b="1" dirty="0" smtClean="0"/>
              <a:t>Horsemanship.  </a:t>
            </a:r>
            <a:r>
              <a:rPr lang="en-AU" dirty="0" smtClean="0"/>
              <a:t>Discuss how horsemanship may impact safety and practical examples of what people can do to improve their riding ability.</a:t>
            </a:r>
          </a:p>
          <a:p>
            <a:pPr marL="171450" indent="-171450">
              <a:buFont typeface="Arial" panose="020B0604020202020204" pitchFamily="34" charset="0"/>
              <a:buChar char="•"/>
            </a:pPr>
            <a:r>
              <a:rPr lang="en-AU" dirty="0" smtClean="0"/>
              <a:t>Key outtake is that if you not in control of your horse your not in control.</a:t>
            </a:r>
          </a:p>
          <a:p>
            <a:pPr marL="171450" indent="-171450">
              <a:buFont typeface="Arial" panose="020B0604020202020204" pitchFamily="34" charset="0"/>
              <a:buChar char="•"/>
            </a:pPr>
            <a:endParaRPr lang="en-AU" dirty="0" smtClean="0"/>
          </a:p>
          <a:p>
            <a:pPr marL="171450" indent="-171450">
              <a:buFont typeface="Arial" panose="020B0604020202020204" pitchFamily="34" charset="0"/>
              <a:buChar char="•"/>
            </a:pPr>
            <a:r>
              <a:rPr lang="en-AU" dirty="0" smtClean="0"/>
              <a:t>A competitive game is not the place to introduce a new horse to polocrosse.  Any horse playing a game must be under control, have the able to line up, adequate stop, players must have control at whatever the pace</a:t>
            </a:r>
            <a:r>
              <a:rPr lang="en-AU" baseline="0" dirty="0" smtClean="0"/>
              <a:t> of the game is (A – E grade)</a:t>
            </a:r>
            <a:r>
              <a:rPr lang="en-AU" dirty="0" smtClean="0"/>
              <a:t>.</a:t>
            </a:r>
          </a:p>
          <a:p>
            <a:pPr marL="171450" indent="-171450">
              <a:buFont typeface="Arial" panose="020B0604020202020204" pitchFamily="34" charset="0"/>
              <a:buChar char="•"/>
            </a:pPr>
            <a:endParaRPr lang="en-AU" dirty="0" smtClean="0"/>
          </a:p>
          <a:p>
            <a:pPr marL="171450" indent="-171450">
              <a:buFont typeface="Arial" panose="020B0604020202020204" pitchFamily="34" charset="0"/>
              <a:buChar char="•"/>
            </a:pPr>
            <a:r>
              <a:rPr lang="en-AU" b="1" dirty="0" smtClean="0"/>
              <a:t>Player Numbers.  </a:t>
            </a:r>
            <a:r>
              <a:rPr lang="en-AU" dirty="0" smtClean="0"/>
              <a:t>Numbers are not there for decoration.  They help other players and the umpire identify who is in what position. Players incorrectly numbered or not wearing numbers put them selves at risk.  </a:t>
            </a:r>
            <a:endParaRPr lang="en-AU" b="1" dirty="0" smtClean="0"/>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5</a:t>
            </a:fld>
            <a:endParaRPr lang="en-AU" dirty="0"/>
          </a:p>
        </p:txBody>
      </p:sp>
    </p:spTree>
    <p:extLst>
      <p:ext uri="{BB962C8B-B14F-4D97-AF65-F5344CB8AC3E}">
        <p14:creationId xmlns:p14="http://schemas.microsoft.com/office/powerpoint/2010/main" val="3640258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The Horse</a:t>
            </a:r>
          </a:p>
          <a:p>
            <a:endParaRPr lang="en-AU" b="1" dirty="0"/>
          </a:p>
          <a:p>
            <a:r>
              <a:rPr lang="en-AU" dirty="0" smtClean="0"/>
              <a:t>Players have responsibility to ensure that their horse is not a threat to others due to:</a:t>
            </a:r>
          </a:p>
          <a:p>
            <a:pPr marL="228600" indent="-228600">
              <a:buFont typeface="+mj-lt"/>
              <a:buAutoNum type="arabicPeriod"/>
            </a:pPr>
            <a:r>
              <a:rPr lang="en-AU" dirty="0" smtClean="0"/>
              <a:t>poor</a:t>
            </a:r>
            <a:r>
              <a:rPr lang="en-AU" b="1" dirty="0" smtClean="0"/>
              <a:t> temperament </a:t>
            </a:r>
            <a:r>
              <a:rPr lang="en-AU" dirty="0" smtClean="0"/>
              <a:t>(eg biting, kicking, not lining up)</a:t>
            </a:r>
          </a:p>
          <a:p>
            <a:pPr marL="228600" indent="-228600">
              <a:buFont typeface="+mj-lt"/>
              <a:buAutoNum type="arabicPeriod"/>
            </a:pPr>
            <a:r>
              <a:rPr lang="en-AU" dirty="0" smtClean="0"/>
              <a:t>An </a:t>
            </a:r>
            <a:r>
              <a:rPr lang="en-AU" b="1" dirty="0" smtClean="0"/>
              <a:t>inability</a:t>
            </a:r>
            <a:r>
              <a:rPr lang="en-AU" dirty="0" smtClean="0"/>
              <a:t> to meet the demands of the game (</a:t>
            </a:r>
            <a:r>
              <a:rPr lang="en-AU" dirty="0" err="1" smtClean="0"/>
              <a:t>Eg</a:t>
            </a:r>
            <a:r>
              <a:rPr lang="en-AU" dirty="0" smtClean="0"/>
              <a:t> stopping, turning)</a:t>
            </a:r>
          </a:p>
          <a:p>
            <a:pPr marL="228600" indent="-228600">
              <a:buFont typeface="+mj-lt"/>
              <a:buAutoNum type="arabicPeriod"/>
            </a:pPr>
            <a:r>
              <a:rPr lang="en-AU" b="1" dirty="0" smtClean="0"/>
              <a:t>F</a:t>
            </a:r>
            <a:r>
              <a:rPr lang="en-AU" dirty="0" smtClean="0"/>
              <a:t>i</a:t>
            </a:r>
            <a:r>
              <a:rPr lang="en-AU" b="1" dirty="0" smtClean="0"/>
              <a:t>tness.  </a:t>
            </a:r>
            <a:r>
              <a:rPr lang="en-AU" dirty="0" smtClean="0"/>
              <a:t>Fitness is not such an obvious factor however when an unfit horse tires it is more susceptible to tripping or stumbling and may be unable to play at the tempo of other players and entice the rider to make poor playing decisions to compensate for their underperforming horse</a:t>
            </a:r>
          </a:p>
          <a:p>
            <a:pPr marL="228600" indent="-228600">
              <a:buFont typeface="+mj-lt"/>
              <a:buAutoNum type="arabicPeriod"/>
            </a:pPr>
            <a:endParaRPr lang="en-AU" dirty="0"/>
          </a:p>
          <a:p>
            <a:r>
              <a:rPr lang="en-AU" dirty="0" smtClean="0"/>
              <a:t>Discuss other ways the horse may impact safety. </a:t>
            </a:r>
          </a:p>
          <a:p>
            <a:endParaRPr lang="en-AU" dirty="0"/>
          </a:p>
          <a:p>
            <a:r>
              <a:rPr lang="en-AU" dirty="0" smtClean="0"/>
              <a:t>Highlight that riders need to be honest with themselves and not just laugh off or casually ignore deficiencies in their horse.  </a:t>
            </a:r>
            <a:r>
              <a:rPr lang="en-AU" dirty="0" err="1" smtClean="0"/>
              <a:t>Eg</a:t>
            </a:r>
            <a:r>
              <a:rPr lang="en-AU" dirty="0" smtClean="0"/>
              <a:t>: it not ok to do nothing about your horse if it keeps rearing up in line ups.</a:t>
            </a:r>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6</a:t>
            </a:fld>
            <a:endParaRPr lang="en-AU" dirty="0"/>
          </a:p>
        </p:txBody>
      </p:sp>
    </p:spTree>
    <p:extLst>
      <p:ext uri="{BB962C8B-B14F-4D97-AF65-F5344CB8AC3E}">
        <p14:creationId xmlns:p14="http://schemas.microsoft.com/office/powerpoint/2010/main" val="3640258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In Polocrosse there is very little in the way of protective equipment.  Obvious protective equipment includes:</a:t>
            </a:r>
          </a:p>
          <a:p>
            <a:endParaRPr lang="en-US" sz="1400" dirty="0"/>
          </a:p>
          <a:p>
            <a:pPr marL="285750" indent="-285750">
              <a:buFont typeface="Arial" panose="020B0604020202020204" pitchFamily="34" charset="0"/>
              <a:buChar char="•"/>
            </a:pPr>
            <a:r>
              <a:rPr lang="en-US" sz="1400" dirty="0" smtClean="0"/>
              <a:t>The helmet,</a:t>
            </a:r>
          </a:p>
          <a:p>
            <a:pPr marL="285750" indent="-285750">
              <a:buFont typeface="Arial" panose="020B0604020202020204" pitchFamily="34" charset="0"/>
              <a:buChar char="•"/>
            </a:pPr>
            <a:r>
              <a:rPr lang="en-US" sz="1400" dirty="0" smtClean="0"/>
              <a:t>Face guards, and</a:t>
            </a:r>
          </a:p>
          <a:p>
            <a:pPr marL="285750" indent="-285750">
              <a:buFont typeface="Arial" panose="020B0604020202020204" pitchFamily="34" charset="0"/>
              <a:buChar char="•"/>
            </a:pPr>
            <a:r>
              <a:rPr lang="en-US" sz="1400" dirty="0" smtClean="0"/>
              <a:t>Leg and knee guards.</a:t>
            </a:r>
          </a:p>
          <a:p>
            <a:pPr marL="285750" indent="-285750">
              <a:buFont typeface="Arial" panose="020B0604020202020204" pitchFamily="34" charset="0"/>
              <a:buChar char="•"/>
            </a:pPr>
            <a:endParaRPr lang="en-US" sz="1400" dirty="0"/>
          </a:p>
          <a:p>
            <a:r>
              <a:rPr lang="en-US" sz="1400" dirty="0" smtClean="0"/>
              <a:t>Ask group to consider what other safety equipment may be available before moving on.</a:t>
            </a:r>
          </a:p>
          <a:p>
            <a:endParaRPr lang="en-US" sz="1400"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7</a:t>
            </a:fld>
            <a:endParaRPr lang="en-AU" dirty="0"/>
          </a:p>
        </p:txBody>
      </p:sp>
    </p:spTree>
    <p:extLst>
      <p:ext uri="{BB962C8B-B14F-4D97-AF65-F5344CB8AC3E}">
        <p14:creationId xmlns:p14="http://schemas.microsoft.com/office/powerpoint/2010/main" val="1690987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Helmets are made up of a number of materials and components that together are designed to absorb and distribute the force of an impact </a:t>
            </a:r>
            <a:r>
              <a:rPr lang="en-US" sz="1300" dirty="0" smtClean="0"/>
              <a:t>within thousandths of a second so </a:t>
            </a:r>
            <a:r>
              <a:rPr lang="en-US" sz="1300" dirty="0"/>
              <a:t>that the rider’s skull does not bear the full force of the impact.  </a:t>
            </a:r>
            <a:endParaRPr lang="en-AU" sz="1300" dirty="0"/>
          </a:p>
          <a:p>
            <a:r>
              <a:rPr lang="en-US" sz="1300" dirty="0"/>
              <a:t> </a:t>
            </a:r>
            <a:endParaRPr lang="en-AU" sz="1300" dirty="0"/>
          </a:p>
          <a:p>
            <a:r>
              <a:rPr lang="en-US" sz="1300" dirty="0" smtClean="0"/>
              <a:t>In an accident, the </a:t>
            </a:r>
            <a:r>
              <a:rPr lang="en-US" sz="1300" dirty="0"/>
              <a:t>hard outer shell of a helmet distributes the force of an impact over a greater surface area </a:t>
            </a:r>
            <a:r>
              <a:rPr lang="en-US" sz="1300" dirty="0" smtClean="0"/>
              <a:t>before the middle </a:t>
            </a:r>
            <a:r>
              <a:rPr lang="en-US" sz="1300" dirty="0"/>
              <a:t>Styrofoam </a:t>
            </a:r>
            <a:r>
              <a:rPr lang="en-US" sz="1300" dirty="0" smtClean="0"/>
              <a:t>layer </a:t>
            </a:r>
            <a:r>
              <a:rPr lang="en-US" sz="1300" dirty="0"/>
              <a:t>then </a:t>
            </a:r>
            <a:r>
              <a:rPr lang="en-US" sz="1300" dirty="0" smtClean="0"/>
              <a:t>tries to absorb </a:t>
            </a:r>
            <a:r>
              <a:rPr lang="en-US" sz="1300" dirty="0"/>
              <a:t>as much of the distributed force as possible</a:t>
            </a:r>
            <a:r>
              <a:rPr lang="en-US" sz="1300" dirty="0" smtClean="0"/>
              <a:t>.  </a:t>
            </a:r>
          </a:p>
          <a:p>
            <a:endParaRPr lang="en-US" sz="1300" dirty="0"/>
          </a:p>
          <a:p>
            <a:r>
              <a:rPr lang="en-US" sz="1300" dirty="0" smtClean="0"/>
              <a:t>The ability of a helmet to do all this over a few milliseconds can be the difference between whether or not the </a:t>
            </a:r>
            <a:r>
              <a:rPr lang="en-US" sz="1300" dirty="0"/>
              <a:t>rider suffers what is called a focal traumatic brain injury</a:t>
            </a:r>
            <a:r>
              <a:rPr lang="en-US" sz="1300" dirty="0" smtClean="0"/>
              <a:t>.  </a:t>
            </a:r>
            <a:endParaRPr lang="en-US" sz="3100" dirty="0">
              <a:solidFill>
                <a:srgbClr val="FF0000"/>
              </a:solidFill>
            </a:endParaRPr>
          </a:p>
        </p:txBody>
      </p:sp>
      <p:sp>
        <p:nvSpPr>
          <p:cNvPr id="4" name="Slide Number Placeholder 3"/>
          <p:cNvSpPr>
            <a:spLocks noGrp="1"/>
          </p:cNvSpPr>
          <p:nvPr>
            <p:ph type="sldNum" sz="quarter" idx="10"/>
          </p:nvPr>
        </p:nvSpPr>
        <p:spPr/>
        <p:txBody>
          <a:bodyPr/>
          <a:lstStyle/>
          <a:p>
            <a:fld id="{CD6F85E2-727C-4636-8D49-27F1BFCCFDD8}" type="slidenum">
              <a:rPr lang="en-AU" smtClean="0"/>
              <a:pPr/>
              <a:t>8</a:t>
            </a:fld>
            <a:endParaRPr lang="en-AU" dirty="0"/>
          </a:p>
        </p:txBody>
      </p:sp>
    </p:spTree>
    <p:extLst>
      <p:ext uri="{BB962C8B-B14F-4D97-AF65-F5344CB8AC3E}">
        <p14:creationId xmlns:p14="http://schemas.microsoft.com/office/powerpoint/2010/main" val="1690987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Like many other things we use, helmets are not indestructible and can be broken </a:t>
            </a:r>
            <a:r>
              <a:rPr lang="en-US" sz="1300" dirty="0" smtClean="0"/>
              <a:t>and, </a:t>
            </a:r>
            <a:r>
              <a:rPr lang="en-US" sz="1300" dirty="0"/>
              <a:t>over </a:t>
            </a:r>
            <a:r>
              <a:rPr lang="en-US" sz="1300" dirty="0" smtClean="0"/>
              <a:t>time, </a:t>
            </a:r>
            <a:r>
              <a:rPr lang="en-US" sz="1300" dirty="0"/>
              <a:t>deteriorate.  Not surprisingly, the ability of a helmet to provide protection is reduced by deterioration and destruction (which includes partial destruction.)</a:t>
            </a:r>
            <a:endParaRPr lang="en-AU" sz="1300" dirty="0"/>
          </a:p>
          <a:p>
            <a:r>
              <a:rPr lang="en-US" sz="1300" dirty="0"/>
              <a:t> </a:t>
            </a:r>
            <a:endParaRPr lang="en-AU" sz="1300" dirty="0"/>
          </a:p>
          <a:p>
            <a:r>
              <a:rPr lang="en-US" sz="1300" dirty="0"/>
              <a:t>The time it takes a helmet to deteriorate is significantly influenced by exposure to environmental factors such as heat, cold and moisture such as rain or sweat and age.  </a:t>
            </a:r>
            <a:r>
              <a:rPr lang="en-US" sz="1300" dirty="0" smtClean="0"/>
              <a:t> Partial </a:t>
            </a:r>
            <a:r>
              <a:rPr lang="en-US" sz="1300" dirty="0"/>
              <a:t>destruction may occur through a variety of ways ranging from falling off a horse, dropping your helmet, throwing your helmet into the back of the float through to using the wrong cleaning agents.</a:t>
            </a:r>
            <a:endParaRPr lang="en-AU" sz="1300" dirty="0"/>
          </a:p>
          <a:p>
            <a:r>
              <a:rPr lang="en-US" sz="1300" dirty="0"/>
              <a:t> </a:t>
            </a:r>
            <a:endParaRPr lang="en-AU" sz="1300" dirty="0"/>
          </a:p>
          <a:p>
            <a:r>
              <a:rPr lang="en-US" sz="1300" dirty="0"/>
              <a:t>Unfortunately, there is no simple practical way to look at a helmet and determine whether or not it is in a serviceable condition so looking after your helmet and replacing regularly is important.  </a:t>
            </a:r>
            <a:endParaRPr lang="en-AU" sz="1300" dirty="0"/>
          </a:p>
          <a:p>
            <a:r>
              <a:rPr lang="en-US" sz="1300" dirty="0"/>
              <a:t> </a:t>
            </a:r>
            <a:endParaRPr lang="en-AU" sz="1300" dirty="0"/>
          </a:p>
          <a:p>
            <a:r>
              <a:rPr lang="en-US" sz="1300" dirty="0"/>
              <a:t>So the key thing to take away from this is that with the difference between a good and bad helmet being measured in thousandths of a second a small reduction in the performance of a helmet can significantly increase the likelihood of serious brain injury.  This is why your helmet should be replaced </a:t>
            </a:r>
            <a:r>
              <a:rPr lang="en-US" sz="1300" dirty="0" smtClean="0"/>
              <a:t>either:</a:t>
            </a:r>
          </a:p>
          <a:p>
            <a:pPr marL="181154" indent="-181154">
              <a:buFont typeface="Arial"/>
              <a:buChar char="•"/>
            </a:pPr>
            <a:r>
              <a:rPr lang="en-US" sz="1300" dirty="0" smtClean="0"/>
              <a:t>As directed by the manufacturer,</a:t>
            </a:r>
            <a:endParaRPr lang="en-AU" sz="1300" dirty="0" smtClean="0"/>
          </a:p>
          <a:p>
            <a:pPr marL="181154" indent="-181154">
              <a:buFont typeface="Arial"/>
              <a:buChar char="•"/>
            </a:pPr>
            <a:r>
              <a:rPr lang="en-US" sz="1300" dirty="0" smtClean="0"/>
              <a:t>After it is subjected to significant hit/force, or</a:t>
            </a:r>
            <a:endParaRPr lang="en-AU" sz="1300" dirty="0" smtClean="0"/>
          </a:p>
          <a:p>
            <a:pPr marL="181154" indent="-181154">
              <a:buFont typeface="Arial"/>
              <a:buChar char="•"/>
            </a:pPr>
            <a:r>
              <a:rPr lang="en-US" sz="1300" dirty="0" smtClean="0"/>
              <a:t>As recommended by Standards Australia, every 5 years.</a:t>
            </a:r>
            <a:endParaRPr lang="en-AU" sz="1300" dirty="0" smtClean="0"/>
          </a:p>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9</a:t>
            </a:fld>
            <a:endParaRPr lang="en-AU" dirty="0"/>
          </a:p>
        </p:txBody>
      </p:sp>
    </p:spTree>
    <p:extLst>
      <p:ext uri="{BB962C8B-B14F-4D97-AF65-F5344CB8AC3E}">
        <p14:creationId xmlns:p14="http://schemas.microsoft.com/office/powerpoint/2010/main" val="169502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511595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256362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107068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418617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932400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826508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2895307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601205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680560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2493155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66C26760-276F-CD48-88E8-E70524C1A321}" type="datetimeFigureOut">
              <a:rPr lang="en-US" smtClean="0"/>
              <a:pPr/>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2970866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C26760-276F-CD48-88E8-E70524C1A321}" type="datetimeFigureOut">
              <a:rPr lang="en-US" smtClean="0"/>
              <a:pPr/>
              <a:t>1/21/2016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42502995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7.jpeg"/><Relationship Id="rId5" Type="http://schemas.openxmlformats.org/officeDocument/2006/relationships/diagramLayout" Target="../diagrams/layout1.xml"/><Relationship Id="rId10" Type="http://schemas.openxmlformats.org/officeDocument/2006/relationships/image" Target="../media/image6.jpeg"/><Relationship Id="rId4" Type="http://schemas.openxmlformats.org/officeDocument/2006/relationships/diagramData" Target="../diagrams/data1.xml"/><Relationship Id="rId9"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yers NSW.jpg"/>
          <p:cNvPicPr>
            <a:picLocks noChangeAspect="1"/>
          </p:cNvPicPr>
          <p:nvPr/>
        </p:nvPicPr>
        <p:blipFill>
          <a:blip r:embed="rId3">
            <a:alphaModFix amt="25000"/>
            <a:extLst>
              <a:ext uri="{28A0092B-C50C-407E-A947-70E740481C1C}">
                <a14:useLocalDpi xmlns:a14="http://schemas.microsoft.com/office/drawing/2010/main" val="0"/>
              </a:ext>
            </a:extLst>
          </a:blip>
          <a:stretch>
            <a:fillRect/>
          </a:stretch>
        </p:blipFill>
        <p:spPr>
          <a:xfrm>
            <a:off x="0" y="1706135"/>
            <a:ext cx="9144000" cy="4143260"/>
          </a:xfrm>
          <a:prstGeom prst="rect">
            <a:avLst/>
          </a:prstGeom>
        </p:spPr>
      </p:pic>
      <p:sp>
        <p:nvSpPr>
          <p:cNvPr id="2" name="Title 1"/>
          <p:cNvSpPr>
            <a:spLocks noGrp="1"/>
          </p:cNvSpPr>
          <p:nvPr>
            <p:ph type="ctrTitle"/>
          </p:nvPr>
        </p:nvSpPr>
        <p:spPr>
          <a:xfrm>
            <a:off x="902900" y="197037"/>
            <a:ext cx="7772400" cy="1923118"/>
          </a:xfrm>
          <a:solidFill>
            <a:schemeClr val="tx2">
              <a:lumMod val="40000"/>
              <a:lumOff val="60000"/>
            </a:schemeClr>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dirty="0" smtClean="0">
                <a:solidFill>
                  <a:schemeClr val="bg1"/>
                </a:solidFill>
              </a:rPr>
              <a:t>Polocrosse Association of New South Wales </a:t>
            </a:r>
            <a:br>
              <a:rPr lang="en-US" dirty="0" smtClean="0">
                <a:solidFill>
                  <a:schemeClr val="bg1"/>
                </a:solidFill>
              </a:rPr>
            </a:br>
            <a:r>
              <a:rPr lang="en-US" dirty="0" smtClean="0">
                <a:solidFill>
                  <a:schemeClr val="bg1"/>
                </a:solidFill>
              </a:rPr>
              <a:t>PLAYER INDUCTION PROGRAM</a:t>
            </a:r>
            <a:endParaRPr lang="en-US" dirty="0">
              <a:solidFill>
                <a:schemeClr val="bg1"/>
              </a:solidFill>
            </a:endParaRPr>
          </a:p>
        </p:txBody>
      </p:sp>
      <p:sp>
        <p:nvSpPr>
          <p:cNvPr id="5" name="Subtitle 4"/>
          <p:cNvSpPr>
            <a:spLocks noGrp="1"/>
          </p:cNvSpPr>
          <p:nvPr>
            <p:ph type="subTitle" idx="1"/>
          </p:nvPr>
        </p:nvSpPr>
        <p:spPr/>
        <p:txBody>
          <a:bodyPr/>
          <a:lstStyle/>
          <a:p>
            <a:endParaRPr lang="en-AU" dirty="0"/>
          </a:p>
        </p:txBody>
      </p:sp>
    </p:spTree>
    <p:extLst>
      <p:ext uri="{BB962C8B-B14F-4D97-AF65-F5344CB8AC3E}">
        <p14:creationId xmlns:p14="http://schemas.microsoft.com/office/powerpoint/2010/main" val="24100958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tandards Australia- logo .jpg"/>
          <p:cNvPicPr>
            <a:picLocks noChangeAspect="1"/>
          </p:cNvPicPr>
          <p:nvPr/>
        </p:nvPicPr>
        <p:blipFill>
          <a:blip r:embed="rId3">
            <a:alphaModFix amt="38000"/>
            <a:extLst>
              <a:ext uri="{28A0092B-C50C-407E-A947-70E740481C1C}">
                <a14:useLocalDpi xmlns:a14="http://schemas.microsoft.com/office/drawing/2010/main" val="0"/>
              </a:ext>
            </a:extLst>
          </a:blip>
          <a:stretch>
            <a:fillRect/>
          </a:stretch>
        </p:blipFill>
        <p:spPr>
          <a:xfrm>
            <a:off x="200762" y="132654"/>
            <a:ext cx="2857500" cy="1714500"/>
          </a:xfrm>
          <a:prstGeom prst="rect">
            <a:avLst/>
          </a:prstGeom>
        </p:spPr>
      </p:pic>
      <p:pic>
        <p:nvPicPr>
          <p:cNvPr id="4" name="Picture 3" descr="New Zealand Standards .jpg"/>
          <p:cNvPicPr>
            <a:picLocks noChangeAspect="1"/>
          </p:cNvPicPr>
          <p:nvPr/>
        </p:nvPicPr>
        <p:blipFill>
          <a:blip r:embed="rId4">
            <a:alphaModFix amt="43000"/>
            <a:extLst>
              <a:ext uri="{28A0092B-C50C-407E-A947-70E740481C1C}">
                <a14:useLocalDpi xmlns:a14="http://schemas.microsoft.com/office/drawing/2010/main" val="0"/>
              </a:ext>
            </a:extLst>
          </a:blip>
          <a:stretch>
            <a:fillRect/>
          </a:stretch>
        </p:blipFill>
        <p:spPr>
          <a:xfrm>
            <a:off x="5582511" y="5010846"/>
            <a:ext cx="3287494" cy="1847154"/>
          </a:xfrm>
          <a:prstGeom prst="rect">
            <a:avLst/>
          </a:prstGeom>
        </p:spPr>
      </p:pic>
      <p:sp>
        <p:nvSpPr>
          <p:cNvPr id="2" name="Title 1"/>
          <p:cNvSpPr>
            <a:spLocks noGrp="1"/>
          </p:cNvSpPr>
          <p:nvPr>
            <p:ph type="title"/>
          </p:nvPr>
        </p:nvSpPr>
        <p:spPr>
          <a:xfrm>
            <a:off x="345784" y="694824"/>
            <a:ext cx="8229600" cy="1143000"/>
          </a:xfrm>
        </p:spPr>
        <p:txBody>
          <a:bodyPr>
            <a:normAutofit fontScale="90000"/>
          </a:bodyPr>
          <a:lstStyle/>
          <a:p>
            <a:pPr algn="r"/>
            <a:r>
              <a:rPr lang="en-US" b="1" u="sng" dirty="0" smtClean="0"/>
              <a:t>3838 STANDARDS</a:t>
            </a:r>
            <a:br>
              <a:rPr lang="en-US" b="1" u="sng" dirty="0" smtClean="0"/>
            </a:br>
            <a:r>
              <a:rPr lang="en-US" sz="2200" dirty="0" smtClean="0"/>
              <a:t>Helmets </a:t>
            </a:r>
            <a:r>
              <a:rPr lang="en-US" sz="2200" dirty="0"/>
              <a:t>for horse riding and horse- related activities </a:t>
            </a:r>
            <a:r>
              <a:rPr lang="en-US" dirty="0"/>
              <a:t/>
            </a:r>
            <a:br>
              <a:rPr lang="en-US" dirty="0"/>
            </a:br>
            <a:endParaRPr lang="en-US" b="1" u="sng" dirty="0"/>
          </a:p>
        </p:txBody>
      </p:sp>
      <p:sp>
        <p:nvSpPr>
          <p:cNvPr id="3" name="Content Placeholder 2"/>
          <p:cNvSpPr>
            <a:spLocks noGrp="1"/>
          </p:cNvSpPr>
          <p:nvPr>
            <p:ph idx="1"/>
          </p:nvPr>
        </p:nvSpPr>
        <p:spPr>
          <a:xfrm>
            <a:off x="0" y="1837824"/>
            <a:ext cx="8229600" cy="4342961"/>
          </a:xfrm>
        </p:spPr>
        <p:txBody>
          <a:bodyPr>
            <a:normAutofit lnSpcReduction="10000"/>
          </a:bodyPr>
          <a:lstStyle/>
          <a:p>
            <a:pPr marL="0" indent="0" algn="r">
              <a:buNone/>
            </a:pPr>
            <a:r>
              <a:rPr lang="en-US" sz="2800" i="1" dirty="0" smtClean="0"/>
              <a:t>What is a standard?</a:t>
            </a:r>
          </a:p>
          <a:p>
            <a:pPr lvl="2">
              <a:buFont typeface="Courier New"/>
              <a:buChar char="o"/>
            </a:pPr>
            <a:r>
              <a:rPr lang="en-US" dirty="0"/>
              <a:t>P</a:t>
            </a:r>
            <a:r>
              <a:rPr lang="en-US" dirty="0" smtClean="0"/>
              <a:t>ublished document established </a:t>
            </a:r>
            <a:r>
              <a:rPr lang="en-US" dirty="0"/>
              <a:t>by consensus and approved by a </a:t>
            </a:r>
            <a:r>
              <a:rPr lang="en-US" dirty="0" smtClean="0"/>
              <a:t>recognised body (in this case standards Australia) </a:t>
            </a:r>
          </a:p>
          <a:p>
            <a:pPr lvl="2">
              <a:buFont typeface="Courier New"/>
              <a:buChar char="o"/>
            </a:pPr>
            <a:r>
              <a:rPr lang="en-US" dirty="0" smtClean="0"/>
              <a:t> A standard sets </a:t>
            </a:r>
            <a:r>
              <a:rPr lang="en-US" dirty="0"/>
              <a:t>out specifications and </a:t>
            </a:r>
            <a:r>
              <a:rPr lang="en-US" dirty="0" smtClean="0"/>
              <a:t>procedures for safe use</a:t>
            </a:r>
          </a:p>
          <a:p>
            <a:pPr marL="914400" lvl="2" indent="0">
              <a:buNone/>
            </a:pPr>
            <a:endParaRPr lang="en-US" dirty="0"/>
          </a:p>
          <a:p>
            <a:pPr marL="0" indent="0" algn="r">
              <a:buNone/>
            </a:pPr>
            <a:r>
              <a:rPr lang="en-US" sz="2800" i="1" dirty="0" smtClean="0"/>
              <a:t>3838 compliant, what does it mean?</a:t>
            </a:r>
          </a:p>
          <a:p>
            <a:pPr lvl="1">
              <a:buFont typeface="Courier New"/>
              <a:buChar char="o"/>
            </a:pPr>
            <a:r>
              <a:rPr lang="en-US" sz="2400" dirty="0" smtClean="0"/>
              <a:t>Passes a series of design and conditioning tests, 				 ensuring the quality of the helmet will be </a:t>
            </a:r>
          </a:p>
          <a:p>
            <a:pPr marL="457200" lvl="1" indent="0">
              <a:buNone/>
            </a:pPr>
            <a:r>
              <a:rPr lang="en-US" sz="2400" dirty="0"/>
              <a:t>	</a:t>
            </a:r>
            <a:r>
              <a:rPr lang="en-US" sz="2400" dirty="0" smtClean="0"/>
              <a:t>consistent. </a:t>
            </a:r>
          </a:p>
          <a:p>
            <a:pPr algn="r"/>
            <a:endParaRPr lang="en-US" dirty="0" smtClean="0"/>
          </a:p>
        </p:txBody>
      </p:sp>
    </p:spTree>
    <p:extLst>
      <p:ext uri="{BB962C8B-B14F-4D97-AF65-F5344CB8AC3E}">
        <p14:creationId xmlns:p14="http://schemas.microsoft.com/office/powerpoint/2010/main" val="32275244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smtClean="0"/>
              <a:t>Fitting a Helmet Correctly</a:t>
            </a:r>
            <a:br>
              <a:rPr lang="en-US" u="sng" dirty="0" smtClean="0"/>
            </a:br>
            <a:r>
              <a:rPr lang="en-US" sz="2700" dirty="0" smtClean="0"/>
              <a:t>According to AS/NZ 3838 </a:t>
            </a:r>
            <a:endParaRPr lang="en-US" sz="2700" dirty="0"/>
          </a:p>
        </p:txBody>
      </p:sp>
      <p:sp>
        <p:nvSpPr>
          <p:cNvPr id="3" name="Content Placeholder 2"/>
          <p:cNvSpPr>
            <a:spLocks noGrp="1"/>
          </p:cNvSpPr>
          <p:nvPr>
            <p:ph idx="1"/>
          </p:nvPr>
        </p:nvSpPr>
        <p:spPr>
          <a:xfrm>
            <a:off x="3865363" y="1417638"/>
            <a:ext cx="4809270" cy="4708525"/>
          </a:xfrm>
        </p:spPr>
        <p:txBody>
          <a:bodyPr>
            <a:normAutofit fontScale="55000" lnSpcReduction="20000"/>
          </a:bodyPr>
          <a:lstStyle/>
          <a:p>
            <a:pPr marL="1314450" lvl="2" indent="-514350">
              <a:buFont typeface="+mj-lt"/>
              <a:buAutoNum type="arabicPeriod"/>
            </a:pPr>
            <a:r>
              <a:rPr lang="en-US" sz="2600" dirty="0" smtClean="0"/>
              <a:t>Finding correct size</a:t>
            </a:r>
          </a:p>
          <a:p>
            <a:pPr marL="1714500" lvl="3" indent="-457200"/>
            <a:r>
              <a:rPr lang="en-US" sz="2600" dirty="0" smtClean="0"/>
              <a:t> Should feel snug on your head with no pressure points, no excess rocking</a:t>
            </a:r>
          </a:p>
          <a:p>
            <a:pPr marL="1771650" lvl="3" indent="-514350"/>
            <a:r>
              <a:rPr lang="en-US" sz="2600" dirty="0" smtClean="0"/>
              <a:t>Front of helmet should sit approximately one/two finger width above eyebrow. </a:t>
            </a:r>
          </a:p>
          <a:p>
            <a:pPr marL="1257300" lvl="3" indent="0">
              <a:buNone/>
            </a:pPr>
            <a:endParaRPr lang="en-US" sz="2600" dirty="0" smtClean="0"/>
          </a:p>
          <a:p>
            <a:pPr marL="1314450" lvl="2" indent="-514350">
              <a:buFont typeface="+mj-lt"/>
              <a:buAutoNum type="arabicPeriod"/>
            </a:pPr>
            <a:r>
              <a:rPr lang="en-US" sz="2600" dirty="0" smtClean="0"/>
              <a:t>Adjusting chin strap</a:t>
            </a:r>
          </a:p>
          <a:p>
            <a:pPr marL="1771650" lvl="3" indent="-514350"/>
            <a:r>
              <a:rPr lang="en-US" sz="2600" dirty="0" smtClean="0"/>
              <a:t>Should fit snug so that the rider can fit two fingers underneath the strap</a:t>
            </a:r>
          </a:p>
          <a:p>
            <a:pPr marL="1257300" lvl="3" indent="0">
              <a:buNone/>
            </a:pPr>
            <a:endParaRPr lang="en-US" sz="2600" dirty="0" smtClean="0"/>
          </a:p>
          <a:p>
            <a:pPr marL="1314450" lvl="2" indent="-514350">
              <a:buFont typeface="+mj-lt"/>
              <a:buAutoNum type="arabicPeriod"/>
            </a:pPr>
            <a:r>
              <a:rPr lang="en-US" sz="2600" dirty="0" smtClean="0"/>
              <a:t>Adjusting side straps</a:t>
            </a:r>
          </a:p>
          <a:p>
            <a:pPr marL="1771650" lvl="3" indent="-514350"/>
            <a:r>
              <a:rPr lang="en-US" sz="2600" dirty="0" smtClean="0"/>
              <a:t>Should be angled forward to correctly position the buckle under the jaw </a:t>
            </a:r>
          </a:p>
          <a:p>
            <a:pPr marL="1257300" lvl="3" indent="0">
              <a:buNone/>
            </a:pPr>
            <a:endParaRPr lang="en-US" sz="2600" dirty="0" smtClean="0"/>
          </a:p>
          <a:p>
            <a:pPr marL="1314450" lvl="2" indent="-514350">
              <a:buFont typeface="+mj-lt"/>
              <a:buAutoNum type="arabicPeriod"/>
            </a:pPr>
            <a:r>
              <a:rPr lang="en-US" sz="2600" dirty="0" smtClean="0"/>
              <a:t>Check your work</a:t>
            </a:r>
          </a:p>
          <a:p>
            <a:pPr marL="1771650" lvl="3" indent="-514350"/>
            <a:r>
              <a:rPr lang="en-US" sz="2600" dirty="0" smtClean="0"/>
              <a:t>When moving head up and down/side to side the helmet should not move position.  </a:t>
            </a:r>
          </a:p>
          <a:p>
            <a:pPr marL="0" indent="0">
              <a:buNone/>
            </a:pPr>
            <a:endParaRPr lang="en-US" dirty="0" smtClean="0"/>
          </a:p>
          <a:p>
            <a:pPr marL="0" indent="0">
              <a:buNone/>
            </a:pPr>
            <a:endParaRPr lang="en-US" sz="2000" dirty="0"/>
          </a:p>
          <a:p>
            <a:endParaRPr lang="en-US" dirty="0"/>
          </a:p>
          <a:p>
            <a:endParaRPr lang="en-US" dirty="0"/>
          </a:p>
        </p:txBody>
      </p:sp>
      <p:pic>
        <p:nvPicPr>
          <p:cNvPr id="4" name="Picture 3" descr="helmet_fi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895" y="2045826"/>
            <a:ext cx="4436585" cy="2129560"/>
          </a:xfrm>
          <a:prstGeom prst="rect">
            <a:avLst/>
          </a:prstGeom>
        </p:spPr>
      </p:pic>
      <p:sp>
        <p:nvSpPr>
          <p:cNvPr id="5" name="TextBox 4"/>
          <p:cNvSpPr txBox="1"/>
          <p:nvPr/>
        </p:nvSpPr>
        <p:spPr>
          <a:xfrm>
            <a:off x="457200" y="5285695"/>
            <a:ext cx="7991380" cy="1200329"/>
          </a:xfrm>
          <a:prstGeom prst="rect">
            <a:avLst/>
          </a:prstGeom>
          <a:noFill/>
          <a:ln>
            <a:solidFill>
              <a:srgbClr val="FF0000"/>
            </a:solidFill>
          </a:ln>
        </p:spPr>
        <p:txBody>
          <a:bodyPr wrap="square" rtlCol="0">
            <a:spAutoFit/>
          </a:bodyPr>
          <a:lstStyle/>
          <a:p>
            <a:pPr algn="ctr"/>
            <a:endParaRPr lang="en-US" i="1" dirty="0"/>
          </a:p>
          <a:p>
            <a:pPr algn="ctr"/>
            <a:r>
              <a:rPr lang="en-US" i="1" dirty="0"/>
              <a:t>NOTE: </a:t>
            </a:r>
            <a:r>
              <a:rPr lang="en-US" b="1" i="1" u="sng" dirty="0"/>
              <a:t>DO </a:t>
            </a:r>
            <a:r>
              <a:rPr lang="en-US" b="1" i="1" u="sng" dirty="0" smtClean="0"/>
              <a:t>NOT</a:t>
            </a:r>
            <a:r>
              <a:rPr lang="en-US" b="1" i="1" dirty="0" smtClean="0"/>
              <a:t> </a:t>
            </a:r>
            <a:r>
              <a:rPr lang="en-US" i="1" dirty="0" smtClean="0"/>
              <a:t>purchase </a:t>
            </a:r>
            <a:r>
              <a:rPr lang="en-US" i="1" dirty="0"/>
              <a:t>a riding helmet with the intention of the rider </a:t>
            </a:r>
            <a:r>
              <a:rPr lang="en-US" i="1" dirty="0" smtClean="0"/>
              <a:t>‘growing </a:t>
            </a:r>
            <a:r>
              <a:rPr lang="en-US" i="1" dirty="0"/>
              <a:t>into the </a:t>
            </a:r>
            <a:r>
              <a:rPr lang="en-US" i="1" dirty="0" smtClean="0"/>
              <a:t>helmet’; </a:t>
            </a:r>
            <a:r>
              <a:rPr lang="en-US" i="1" dirty="0"/>
              <a:t>this is potentially very dangerous and defeats the purpose of the </a:t>
            </a:r>
            <a:r>
              <a:rPr lang="en-US" i="1" dirty="0" smtClean="0"/>
              <a:t>helmet. </a:t>
            </a:r>
            <a:endParaRPr lang="en-US" dirty="0"/>
          </a:p>
        </p:txBody>
      </p:sp>
    </p:spTree>
    <p:extLst>
      <p:ext uri="{BB962C8B-B14F-4D97-AF65-F5344CB8AC3E}">
        <p14:creationId xmlns:p14="http://schemas.microsoft.com/office/powerpoint/2010/main" val="1323978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28000"/>
          </a:blip>
          <a:stretch>
            <a:fillRect/>
          </a:stretch>
        </p:blipFill>
        <p:spPr>
          <a:xfrm>
            <a:off x="1059827" y="1417638"/>
            <a:ext cx="7014797" cy="4208878"/>
          </a:xfrm>
          <a:prstGeom prst="rect">
            <a:avLst/>
          </a:prstGeom>
        </p:spPr>
      </p:pic>
      <p:sp>
        <p:nvSpPr>
          <p:cNvPr id="2" name="Title 1"/>
          <p:cNvSpPr>
            <a:spLocks noGrp="1"/>
          </p:cNvSpPr>
          <p:nvPr>
            <p:ph type="title"/>
          </p:nvPr>
        </p:nvSpPr>
        <p:spPr/>
        <p:txBody>
          <a:bodyPr>
            <a:normAutofit fontScale="90000"/>
          </a:bodyPr>
          <a:lstStyle/>
          <a:p>
            <a:r>
              <a:rPr lang="en-US" b="1" u="sng" dirty="0" smtClean="0"/>
              <a:t>Rules/standards which need reminding</a:t>
            </a:r>
            <a:endParaRPr lang="en-US" b="1" u="sng" dirty="0"/>
          </a:p>
        </p:txBody>
      </p:sp>
      <p:sp>
        <p:nvSpPr>
          <p:cNvPr id="3" name="Content Placeholder 2"/>
          <p:cNvSpPr>
            <a:spLocks noGrp="1"/>
          </p:cNvSpPr>
          <p:nvPr>
            <p:ph idx="1"/>
          </p:nvPr>
        </p:nvSpPr>
        <p:spPr>
          <a:xfrm>
            <a:off x="457200" y="1882738"/>
            <a:ext cx="3528131" cy="4525963"/>
          </a:xfrm>
          <a:ln>
            <a:solidFill>
              <a:schemeClr val="accent3">
                <a:lumMod val="60000"/>
                <a:lumOff val="40000"/>
              </a:schemeClr>
            </a:solidFill>
          </a:ln>
        </p:spPr>
        <p:txBody>
          <a:bodyPr>
            <a:normAutofit fontScale="55000" lnSpcReduction="20000"/>
          </a:bodyPr>
          <a:lstStyle/>
          <a:p>
            <a:pPr marL="0" indent="0">
              <a:buNone/>
            </a:pPr>
            <a:r>
              <a:rPr lang="en-US" sz="2800" b="1" dirty="0" smtClean="0"/>
              <a:t>The Do’s:</a:t>
            </a:r>
          </a:p>
          <a:p>
            <a:pPr marL="0" indent="0">
              <a:buNone/>
            </a:pPr>
            <a:endParaRPr lang="en-US" sz="2800" b="1" dirty="0" smtClean="0"/>
          </a:p>
          <a:p>
            <a:pPr>
              <a:buFont typeface="Wingdings" charset="2"/>
              <a:buChar char="Ø"/>
            </a:pPr>
            <a:r>
              <a:rPr lang="en-US" sz="2800" dirty="0" smtClean="0"/>
              <a:t>Space between yourself and the rider in front (aiming for 5meters)</a:t>
            </a:r>
          </a:p>
          <a:p>
            <a:pPr marL="0" indent="0">
              <a:buNone/>
            </a:pPr>
            <a:endParaRPr lang="en-US" sz="2800" dirty="0" smtClean="0"/>
          </a:p>
          <a:p>
            <a:pPr>
              <a:buFont typeface="Wingdings" charset="2"/>
              <a:buChar char="Ø"/>
            </a:pPr>
            <a:r>
              <a:rPr lang="en-US" sz="2800" dirty="0" smtClean="0"/>
              <a:t>10m clear area  during penalty throws  </a:t>
            </a:r>
          </a:p>
          <a:p>
            <a:pPr marL="0" indent="0">
              <a:buNone/>
            </a:pPr>
            <a:endParaRPr lang="en-US" sz="2800" dirty="0" smtClean="0"/>
          </a:p>
          <a:p>
            <a:pPr>
              <a:buFont typeface="Wingdings" charset="2"/>
              <a:buChar char="Ø"/>
            </a:pPr>
            <a:r>
              <a:rPr lang="en-US" sz="2800" dirty="0" smtClean="0"/>
              <a:t>Safe claims/ride offs- shoulder to shoulder </a:t>
            </a:r>
            <a:endParaRPr lang="en-US" sz="2800" dirty="0"/>
          </a:p>
          <a:p>
            <a:pPr marL="0" indent="0">
              <a:buNone/>
            </a:pPr>
            <a:endParaRPr lang="en-US" sz="2800" dirty="0" smtClean="0"/>
          </a:p>
          <a:p>
            <a:pPr>
              <a:buFont typeface="Wingdings" charset="2"/>
              <a:buChar char="Ø"/>
            </a:pPr>
            <a:r>
              <a:rPr lang="en-US" sz="2800" dirty="0" smtClean="0"/>
              <a:t>Be compliant with safety lines</a:t>
            </a:r>
          </a:p>
          <a:p>
            <a:pPr marL="0" indent="0">
              <a:buNone/>
            </a:pPr>
            <a:endParaRPr lang="en-US" sz="2800" dirty="0" smtClean="0"/>
          </a:p>
          <a:p>
            <a:pPr>
              <a:buFont typeface="Wingdings" charset="2"/>
              <a:buChar char="Ø"/>
            </a:pPr>
            <a:r>
              <a:rPr lang="en-US" sz="2800" dirty="0" smtClean="0"/>
              <a:t>Respect umpires decisions- players and spectators</a:t>
            </a:r>
          </a:p>
          <a:p>
            <a:pPr marL="0" indent="0">
              <a:buNone/>
            </a:pPr>
            <a:endParaRPr lang="en-US" sz="2800" dirty="0" smtClean="0"/>
          </a:p>
          <a:p>
            <a:pPr>
              <a:buFont typeface="Wingdings" charset="2"/>
              <a:buChar char="Ø"/>
            </a:pPr>
            <a:r>
              <a:rPr lang="en-US" sz="2800" dirty="0" smtClean="0"/>
              <a:t>Wearing player numbers- Not wearing numbers can lead to confusion between players and umpire; increasing risk of collision. </a:t>
            </a:r>
          </a:p>
          <a:p>
            <a:pPr marL="0" indent="0">
              <a:buNone/>
            </a:pPr>
            <a:endParaRPr lang="en-US" dirty="0"/>
          </a:p>
        </p:txBody>
      </p:sp>
      <p:sp>
        <p:nvSpPr>
          <p:cNvPr id="4" name="TextBox 3"/>
          <p:cNvSpPr txBox="1"/>
          <p:nvPr/>
        </p:nvSpPr>
        <p:spPr>
          <a:xfrm>
            <a:off x="4745237" y="3445724"/>
            <a:ext cx="4204306" cy="2169825"/>
          </a:xfrm>
          <a:prstGeom prst="rect">
            <a:avLst/>
          </a:prstGeom>
          <a:noFill/>
          <a:ln>
            <a:solidFill>
              <a:srgbClr val="FF0000"/>
            </a:solidFill>
          </a:ln>
        </p:spPr>
        <p:txBody>
          <a:bodyPr wrap="square" rtlCol="0">
            <a:spAutoFit/>
          </a:bodyPr>
          <a:lstStyle/>
          <a:p>
            <a:r>
              <a:rPr lang="en-US" sz="1500" b="1" dirty="0" smtClean="0"/>
              <a:t>The do not’s: </a:t>
            </a:r>
          </a:p>
          <a:p>
            <a:endParaRPr lang="en-US" sz="1500" b="1" dirty="0" smtClean="0"/>
          </a:p>
          <a:p>
            <a:pPr marL="285750" indent="-285750">
              <a:buFont typeface="Wingdings" charset="2"/>
              <a:buChar char="Ø"/>
            </a:pPr>
            <a:r>
              <a:rPr lang="en-US" sz="1500" dirty="0" smtClean="0"/>
              <a:t>Do not use your horse as a weapon </a:t>
            </a:r>
          </a:p>
          <a:p>
            <a:pPr marL="285750" indent="-285750">
              <a:buFont typeface="Wingdings" charset="2"/>
              <a:buChar char="Ø"/>
            </a:pPr>
            <a:endParaRPr lang="en-US" sz="1500" dirty="0" smtClean="0"/>
          </a:p>
          <a:p>
            <a:pPr marL="285750" indent="-285750">
              <a:buFont typeface="Wingdings" charset="2"/>
              <a:buChar char="Ø"/>
            </a:pPr>
            <a:r>
              <a:rPr lang="en-US" sz="1500" dirty="0" smtClean="0"/>
              <a:t>Do not abuse  or ridicule an umpire</a:t>
            </a:r>
          </a:p>
          <a:p>
            <a:endParaRPr lang="en-US" sz="1500" dirty="0" smtClean="0"/>
          </a:p>
          <a:p>
            <a:pPr marL="285750" indent="-285750">
              <a:buFont typeface="Wingdings" charset="2"/>
              <a:buChar char="Ø"/>
            </a:pPr>
            <a:r>
              <a:rPr lang="en-US" sz="1500" dirty="0" smtClean="0"/>
              <a:t>Do not ride over the back of horses</a:t>
            </a:r>
          </a:p>
          <a:p>
            <a:pPr marL="285750" indent="-285750">
              <a:buFont typeface="Wingdings" charset="2"/>
              <a:buChar char="Ø"/>
            </a:pPr>
            <a:endParaRPr lang="en-US" sz="1500" dirty="0" smtClean="0"/>
          </a:p>
          <a:p>
            <a:endParaRPr lang="en-US" sz="1500" dirty="0"/>
          </a:p>
        </p:txBody>
      </p:sp>
    </p:spTree>
    <p:extLst>
      <p:ext uri="{BB962C8B-B14F-4D97-AF65-F5344CB8AC3E}">
        <p14:creationId xmlns:p14="http://schemas.microsoft.com/office/powerpoint/2010/main" val="41019337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057" y="515461"/>
            <a:ext cx="6086877" cy="1143000"/>
          </a:xfrm>
        </p:spPr>
        <p:txBody>
          <a:bodyPr>
            <a:normAutofit/>
          </a:bodyPr>
          <a:lstStyle/>
          <a:p>
            <a:r>
              <a:rPr lang="en-US" b="1" u="sng" dirty="0" smtClean="0"/>
              <a:t>Rules and Standards</a:t>
            </a:r>
            <a:endParaRPr lang="en-US" dirty="0"/>
          </a:p>
        </p:txBody>
      </p:sp>
      <p:sp>
        <p:nvSpPr>
          <p:cNvPr id="3" name="Content Placeholder 2"/>
          <p:cNvSpPr>
            <a:spLocks noGrp="1"/>
          </p:cNvSpPr>
          <p:nvPr>
            <p:ph idx="1"/>
          </p:nvPr>
        </p:nvSpPr>
        <p:spPr>
          <a:xfrm>
            <a:off x="457200" y="1658461"/>
            <a:ext cx="8229600" cy="5033553"/>
          </a:xfrm>
        </p:spPr>
        <p:txBody>
          <a:bodyPr>
            <a:normAutofit/>
          </a:bodyPr>
          <a:lstStyle/>
          <a:p>
            <a:pPr>
              <a:buFont typeface="Wingdings" charset="2"/>
              <a:buChar char="Ø"/>
            </a:pPr>
            <a:r>
              <a:rPr lang="en-US" sz="2600" dirty="0" smtClean="0"/>
              <a:t>All umpire allocation requires approval by tournament umpire</a:t>
            </a:r>
          </a:p>
          <a:p>
            <a:pPr>
              <a:buFont typeface="Wingdings" charset="2"/>
              <a:buChar char="Ø"/>
            </a:pPr>
            <a:r>
              <a:rPr lang="en-US" sz="2600" dirty="0" smtClean="0"/>
              <a:t>If allocated umpire is unavailable, replacement with equal or greater competency is expected (no probationary umpires are to be used as replacements!) </a:t>
            </a:r>
          </a:p>
          <a:p>
            <a:pPr marL="0" indent="0">
              <a:buNone/>
            </a:pPr>
            <a:endParaRPr lang="en-US" sz="2600" dirty="0" smtClean="0"/>
          </a:p>
          <a:p>
            <a:pPr>
              <a:buFont typeface="Wingdings" charset="2"/>
              <a:buChar char="Ø"/>
            </a:pPr>
            <a:r>
              <a:rPr lang="en-US" sz="2600" dirty="0" smtClean="0"/>
              <a:t>Where appropriate and possible, probationary umpires be paired with seasoned umpires for developmental opportunities. </a:t>
            </a:r>
          </a:p>
          <a:p>
            <a:pPr>
              <a:buFont typeface="Wingdings" charset="2"/>
              <a:buChar char="Ø"/>
            </a:pPr>
            <a:r>
              <a:rPr lang="en-US" sz="2600" dirty="0" smtClean="0"/>
              <a:t>Wherever  possible two umpires should be provided.</a:t>
            </a:r>
          </a:p>
          <a:p>
            <a:pPr>
              <a:buFont typeface="Wingdings" charset="2"/>
              <a:buChar char="Ø"/>
            </a:pPr>
            <a:endParaRPr lang="en-US" sz="2600" dirty="0" smtClean="0"/>
          </a:p>
          <a:p>
            <a:endParaRPr lang="en-US" dirty="0" smtClean="0"/>
          </a:p>
          <a:p>
            <a:endParaRPr lang="en-US" dirty="0"/>
          </a:p>
          <a:p>
            <a:endParaRPr lang="en-US" dirty="0" smtClean="0"/>
          </a:p>
        </p:txBody>
      </p:sp>
    </p:spTree>
    <p:extLst>
      <p:ext uri="{BB962C8B-B14F-4D97-AF65-F5344CB8AC3E}">
        <p14:creationId xmlns:p14="http://schemas.microsoft.com/office/powerpoint/2010/main" val="21412390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oal umpire.jpg"/>
          <p:cNvPicPr>
            <a:picLocks noChangeAspect="1"/>
          </p:cNvPicPr>
          <p:nvPr/>
        </p:nvPicPr>
        <p:blipFill>
          <a:blip r:embed="rId3">
            <a:alphaModFix amt="39000"/>
            <a:extLst>
              <a:ext uri="{28A0092B-C50C-407E-A947-70E740481C1C}">
                <a14:useLocalDpi xmlns:a14="http://schemas.microsoft.com/office/drawing/2010/main" val="0"/>
              </a:ext>
            </a:extLst>
          </a:blip>
          <a:stretch>
            <a:fillRect/>
          </a:stretch>
        </p:blipFill>
        <p:spPr>
          <a:xfrm>
            <a:off x="0" y="-1"/>
            <a:ext cx="9143999" cy="3153439"/>
          </a:xfrm>
          <a:prstGeom prst="rect">
            <a:avLst/>
          </a:prstGeom>
        </p:spPr>
      </p:pic>
      <p:sp>
        <p:nvSpPr>
          <p:cNvPr id="2" name="Title 1"/>
          <p:cNvSpPr>
            <a:spLocks noGrp="1"/>
          </p:cNvSpPr>
          <p:nvPr>
            <p:ph type="title"/>
          </p:nvPr>
        </p:nvSpPr>
        <p:spPr/>
        <p:txBody>
          <a:bodyPr>
            <a:normAutofit fontScale="90000"/>
          </a:bodyPr>
          <a:lstStyle/>
          <a:p>
            <a:r>
              <a:rPr lang="en-US" b="1" u="sng" dirty="0" smtClean="0"/>
              <a:t>Spectator expectations</a:t>
            </a:r>
            <a:r>
              <a:rPr lang="en-US" b="1" u="sng" dirty="0"/>
              <a:t/>
            </a:r>
            <a:br>
              <a:rPr lang="en-US" b="1" u="sng" dirty="0"/>
            </a:br>
            <a:r>
              <a:rPr lang="en-US" sz="3600" dirty="0" smtClean="0"/>
              <a:t>Not just on the field</a:t>
            </a:r>
            <a:endParaRPr lang="en-US" sz="3600" dirty="0"/>
          </a:p>
        </p:txBody>
      </p:sp>
      <p:sp>
        <p:nvSpPr>
          <p:cNvPr id="3" name="Content Placeholder 2"/>
          <p:cNvSpPr>
            <a:spLocks noGrp="1"/>
          </p:cNvSpPr>
          <p:nvPr>
            <p:ph idx="1"/>
          </p:nvPr>
        </p:nvSpPr>
        <p:spPr>
          <a:xfrm>
            <a:off x="457200" y="3153438"/>
            <a:ext cx="8229600" cy="3381503"/>
          </a:xfrm>
        </p:spPr>
        <p:txBody>
          <a:bodyPr>
            <a:normAutofit fontScale="92500" lnSpcReduction="20000"/>
          </a:bodyPr>
          <a:lstStyle/>
          <a:p>
            <a:pPr>
              <a:buFont typeface="Wingdings" charset="2"/>
              <a:buChar char="Ø"/>
            </a:pPr>
            <a:endParaRPr lang="en-US" sz="2400" dirty="0" smtClean="0"/>
          </a:p>
          <a:p>
            <a:pPr>
              <a:buFont typeface="Wingdings" charset="2"/>
              <a:buChar char="Ø"/>
            </a:pPr>
            <a:r>
              <a:rPr lang="en-US" sz="2400" dirty="0" smtClean="0"/>
              <a:t>Goal umpires- age (14-years of age and above), 2 MAXIMUM at each goal mouth, white jacket to be worn where available  </a:t>
            </a:r>
          </a:p>
          <a:p>
            <a:pPr marL="0" indent="0">
              <a:buNone/>
            </a:pPr>
            <a:endParaRPr lang="en-US" sz="2400" dirty="0" smtClean="0"/>
          </a:p>
          <a:p>
            <a:pPr>
              <a:buFont typeface="Wingdings" charset="2"/>
              <a:buChar char="Ø"/>
            </a:pPr>
            <a:r>
              <a:rPr lang="en-US" sz="2400" dirty="0" smtClean="0"/>
              <a:t>Safety Lines- respect these lines for own safety</a:t>
            </a:r>
          </a:p>
          <a:p>
            <a:pPr marL="0" indent="0">
              <a:buNone/>
            </a:pPr>
            <a:endParaRPr lang="en-US" sz="2400" dirty="0" smtClean="0"/>
          </a:p>
          <a:p>
            <a:pPr>
              <a:buFont typeface="Wingdings" charset="2"/>
              <a:buChar char="Ø"/>
            </a:pPr>
            <a:r>
              <a:rPr lang="en-US" sz="2400" dirty="0" smtClean="0"/>
              <a:t>Verbal bashing of players and umpires- never ridicule a player for making a mistake or not winning</a:t>
            </a:r>
          </a:p>
          <a:p>
            <a:pPr>
              <a:buFont typeface="Wingdings" charset="2"/>
              <a:buChar char="Ø"/>
            </a:pPr>
            <a:endParaRPr lang="en-US" sz="2400" dirty="0" smtClean="0"/>
          </a:p>
          <a:p>
            <a:pPr>
              <a:buFont typeface="Wingdings" charset="2"/>
              <a:buChar char="Ø"/>
            </a:pPr>
            <a:r>
              <a:rPr lang="en-US" sz="2400" dirty="0" smtClean="0"/>
              <a:t>Respect umpire decisions</a:t>
            </a:r>
            <a:endParaRPr lang="en-US" sz="2400" dirty="0"/>
          </a:p>
        </p:txBody>
      </p:sp>
    </p:spTree>
    <p:extLst>
      <p:ext uri="{BB962C8B-B14F-4D97-AF65-F5344CB8AC3E}">
        <p14:creationId xmlns:p14="http://schemas.microsoft.com/office/powerpoint/2010/main" val="3319495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mpire correct attire.jpg"/>
          <p:cNvPicPr>
            <a:picLocks noChangeAspect="1"/>
          </p:cNvPicPr>
          <p:nvPr/>
        </p:nvPicPr>
        <p:blipFill>
          <a:blip r:embed="rId3">
            <a:alphaModFix amt="52000"/>
            <a:extLst>
              <a:ext uri="{28A0092B-C50C-407E-A947-70E740481C1C}">
                <a14:useLocalDpi xmlns:a14="http://schemas.microsoft.com/office/drawing/2010/main" val="0"/>
              </a:ext>
            </a:extLst>
          </a:blip>
          <a:stretch>
            <a:fillRect/>
          </a:stretch>
        </p:blipFill>
        <p:spPr>
          <a:xfrm>
            <a:off x="457200" y="208953"/>
            <a:ext cx="8053612" cy="2417369"/>
          </a:xfrm>
          <a:prstGeom prst="rect">
            <a:avLst/>
          </a:prstGeom>
          <a:ln w="57150" cmpd="sng">
            <a:noFill/>
          </a:ln>
        </p:spPr>
      </p:pic>
      <p:sp>
        <p:nvSpPr>
          <p:cNvPr id="2" name="Title 1"/>
          <p:cNvSpPr>
            <a:spLocks noGrp="1"/>
          </p:cNvSpPr>
          <p:nvPr>
            <p:ph type="title"/>
          </p:nvPr>
        </p:nvSpPr>
        <p:spPr>
          <a:xfrm>
            <a:off x="457200" y="610421"/>
            <a:ext cx="8229600" cy="1143000"/>
          </a:xfrm>
        </p:spPr>
        <p:txBody>
          <a:bodyPr/>
          <a:lstStyle/>
          <a:p>
            <a:r>
              <a:rPr lang="en-US" b="1" u="sng" dirty="0" smtClean="0"/>
              <a:t>Umpires’ Responsibilities </a:t>
            </a:r>
            <a:endParaRPr lang="en-US" b="1" u="sng" dirty="0"/>
          </a:p>
        </p:txBody>
      </p:sp>
      <p:sp>
        <p:nvSpPr>
          <p:cNvPr id="3" name="Content Placeholder 2"/>
          <p:cNvSpPr>
            <a:spLocks noGrp="1"/>
          </p:cNvSpPr>
          <p:nvPr>
            <p:ph idx="1"/>
          </p:nvPr>
        </p:nvSpPr>
        <p:spPr>
          <a:xfrm>
            <a:off x="340415" y="2907126"/>
            <a:ext cx="4872615" cy="3790282"/>
          </a:xfrm>
        </p:spPr>
        <p:txBody>
          <a:bodyPr>
            <a:normAutofit fontScale="85000" lnSpcReduction="10000"/>
          </a:bodyPr>
          <a:lstStyle/>
          <a:p>
            <a:pPr>
              <a:buFont typeface="Wingdings" charset="2"/>
              <a:buChar char="Ø"/>
            </a:pPr>
            <a:r>
              <a:rPr lang="en-US" sz="2000" dirty="0" smtClean="0"/>
              <a:t>Ask yourself:</a:t>
            </a:r>
          </a:p>
          <a:p>
            <a:pPr lvl="1">
              <a:buFont typeface="Wingdings" charset="2"/>
              <a:buChar char="Ø"/>
            </a:pPr>
            <a:r>
              <a:rPr lang="en-US" sz="1600" dirty="0" smtClean="0"/>
              <a:t>are you experienced/competent enough to umpire this game? </a:t>
            </a:r>
          </a:p>
          <a:p>
            <a:pPr lvl="1">
              <a:buFont typeface="Wingdings" charset="2"/>
              <a:buChar char="Ø"/>
            </a:pPr>
            <a:r>
              <a:rPr lang="en-US" sz="1600" dirty="0" smtClean="0"/>
              <a:t>Do I need assistance? </a:t>
            </a:r>
            <a:endParaRPr lang="en-US" sz="1600" dirty="0"/>
          </a:p>
          <a:p>
            <a:pPr lvl="1">
              <a:buFont typeface="Wingdings" charset="2"/>
              <a:buChar char="Ø"/>
            </a:pPr>
            <a:r>
              <a:rPr lang="en-US" sz="1600" dirty="0"/>
              <a:t>T</a:t>
            </a:r>
            <a:r>
              <a:rPr lang="en-US" sz="1600" dirty="0" smtClean="0"/>
              <a:t>his is for both your own safety as well as the players. </a:t>
            </a:r>
          </a:p>
          <a:p>
            <a:pPr>
              <a:buFont typeface="Wingdings" charset="2"/>
              <a:buChar char="Ø"/>
            </a:pPr>
            <a:endParaRPr lang="en-US" sz="2000" dirty="0" smtClean="0"/>
          </a:p>
          <a:p>
            <a:pPr>
              <a:buFont typeface="Wingdings" charset="2"/>
              <a:buChar char="Ø"/>
            </a:pPr>
            <a:r>
              <a:rPr lang="en-US" sz="2000" dirty="0" smtClean="0"/>
              <a:t>Place the safety and welfare of the players and other participants above all else. </a:t>
            </a:r>
          </a:p>
          <a:p>
            <a:pPr>
              <a:buFont typeface="Wingdings" charset="2"/>
              <a:buChar char="Ø"/>
            </a:pPr>
            <a:endParaRPr lang="en-US" sz="2000" dirty="0" smtClean="0"/>
          </a:p>
          <a:p>
            <a:pPr>
              <a:buFont typeface="Wingdings" charset="2"/>
              <a:buChar char="Ø"/>
            </a:pPr>
            <a:r>
              <a:rPr lang="en-US" sz="2000" dirty="0" smtClean="0"/>
              <a:t>Have a thorough knowledge of the rule book </a:t>
            </a:r>
          </a:p>
          <a:p>
            <a:pPr>
              <a:buFont typeface="Wingdings" charset="2"/>
              <a:buChar char="Ø"/>
            </a:pPr>
            <a:endParaRPr lang="en-US" sz="2000" dirty="0" smtClean="0"/>
          </a:p>
          <a:p>
            <a:pPr>
              <a:buFont typeface="Wingdings" charset="2"/>
              <a:buChar char="Ø"/>
            </a:pPr>
            <a:r>
              <a:rPr lang="en-US" sz="2000" dirty="0" smtClean="0"/>
              <a:t>Wear the correct umpire attire- white trousers, boots, white helmet, </a:t>
            </a:r>
            <a:r>
              <a:rPr lang="en-US" sz="2000" u="sng" dirty="0" smtClean="0"/>
              <a:t>umpires jacket</a:t>
            </a:r>
            <a:r>
              <a:rPr lang="en-US" sz="2000" dirty="0"/>
              <a:t> </a:t>
            </a:r>
            <a:r>
              <a:rPr lang="en-US" sz="2000" dirty="0" smtClean="0"/>
              <a:t>(not wearing this is a safety concern).  Be suitably mounted.</a:t>
            </a:r>
          </a:p>
          <a:p>
            <a:pPr marL="0" indent="0">
              <a:buNone/>
            </a:pPr>
            <a:endParaRPr lang="en-US" dirty="0"/>
          </a:p>
        </p:txBody>
      </p:sp>
      <p:pic>
        <p:nvPicPr>
          <p:cNvPr id="6" name="Picture 5" descr="Umpire .jpg"/>
          <p:cNvPicPr>
            <a:picLocks noChangeAspect="1"/>
          </p:cNvPicPr>
          <p:nvPr/>
        </p:nvPicPr>
        <p:blipFill>
          <a:blip r:embed="rId4">
            <a:alphaModFix amt="85000"/>
            <a:extLst>
              <a:ext uri="{28A0092B-C50C-407E-A947-70E740481C1C}">
                <a14:useLocalDpi xmlns:a14="http://schemas.microsoft.com/office/drawing/2010/main" val="0"/>
              </a:ext>
            </a:extLst>
          </a:blip>
          <a:stretch>
            <a:fillRect/>
          </a:stretch>
        </p:blipFill>
        <p:spPr>
          <a:xfrm>
            <a:off x="6248903" y="3250708"/>
            <a:ext cx="1980570" cy="2964925"/>
          </a:xfrm>
          <a:prstGeom prst="rect">
            <a:avLst/>
          </a:prstGeom>
          <a:ln w="38100" cmpd="sng">
            <a:solidFill>
              <a:srgbClr val="4F81BD"/>
            </a:solidFill>
          </a:ln>
        </p:spPr>
      </p:pic>
    </p:spTree>
    <p:extLst>
      <p:ext uri="{BB962C8B-B14F-4D97-AF65-F5344CB8AC3E}">
        <p14:creationId xmlns:p14="http://schemas.microsoft.com/office/powerpoint/2010/main" val="2321007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521"/>
            <a:ext cx="8229600" cy="1143000"/>
          </a:xfrm>
        </p:spPr>
        <p:txBody>
          <a:bodyPr>
            <a:normAutofit/>
          </a:bodyPr>
          <a:lstStyle/>
          <a:p>
            <a:r>
              <a:rPr lang="en-US" b="1" u="sng" dirty="0" smtClean="0"/>
              <a:t>Insurance </a:t>
            </a:r>
            <a:endParaRPr lang="en-US" b="1" u="sng" dirty="0"/>
          </a:p>
        </p:txBody>
      </p:sp>
      <p:sp>
        <p:nvSpPr>
          <p:cNvPr id="3" name="Content Placeholder 2"/>
          <p:cNvSpPr>
            <a:spLocks noGrp="1"/>
          </p:cNvSpPr>
          <p:nvPr>
            <p:ph idx="1"/>
          </p:nvPr>
        </p:nvSpPr>
        <p:spPr>
          <a:xfrm>
            <a:off x="340414" y="1753421"/>
            <a:ext cx="8346385" cy="4943987"/>
          </a:xfrm>
        </p:spPr>
        <p:txBody>
          <a:bodyPr>
            <a:normAutofit/>
          </a:bodyPr>
          <a:lstStyle/>
          <a:p>
            <a:pPr>
              <a:buFont typeface="Wingdings" charset="2"/>
              <a:buChar char="Ø"/>
            </a:pPr>
            <a:r>
              <a:rPr lang="en-US" sz="2000" dirty="0" smtClean="0"/>
              <a:t>Key points to note about insurance are:</a:t>
            </a:r>
          </a:p>
          <a:p>
            <a:pPr>
              <a:buFont typeface="Wingdings" charset="2"/>
              <a:buChar char="Ø"/>
            </a:pPr>
            <a:endParaRPr lang="en-US" sz="2000" dirty="0"/>
          </a:p>
          <a:p>
            <a:pPr lvl="1">
              <a:buFont typeface="Wingdings" charset="2"/>
              <a:buChar char="Ø"/>
            </a:pPr>
            <a:r>
              <a:rPr lang="en-US" sz="1600" dirty="0" smtClean="0"/>
              <a:t>Polocrosse insurance provides </a:t>
            </a:r>
            <a:r>
              <a:rPr lang="en-US" sz="1600" b="1" dirty="0" smtClean="0"/>
              <a:t>all </a:t>
            </a:r>
            <a:r>
              <a:rPr lang="en-US" sz="1600" dirty="0" smtClean="0"/>
              <a:t>participants with a basic safety net to fall back on.   </a:t>
            </a:r>
          </a:p>
          <a:p>
            <a:pPr marL="400050" lvl="1" indent="0">
              <a:buNone/>
            </a:pPr>
            <a:endParaRPr lang="en-US" sz="1600" dirty="0" smtClean="0"/>
          </a:p>
          <a:p>
            <a:pPr lvl="1">
              <a:buFont typeface="Wingdings" charset="2"/>
              <a:buChar char="Ø"/>
            </a:pPr>
            <a:r>
              <a:rPr lang="en-US" sz="1600" dirty="0" smtClean="0"/>
              <a:t>Polocrosse insurance does have a number of limitations and all players should read the insurance guide available on the PA NSW website to ensure they know what is covered and what is not and whether or not they also wish to take out private cover.  For example, private Ambulance cover is recommended.</a:t>
            </a:r>
          </a:p>
          <a:p>
            <a:pPr lvl="1">
              <a:buFont typeface="Wingdings" charset="2"/>
              <a:buChar char="Ø"/>
            </a:pPr>
            <a:endParaRPr lang="en-US" sz="1600" dirty="0"/>
          </a:p>
          <a:p>
            <a:pPr lvl="1">
              <a:buFont typeface="Wingdings" charset="2"/>
              <a:buChar char="Ø"/>
            </a:pPr>
            <a:r>
              <a:rPr lang="en-US" sz="1600" dirty="0" smtClean="0"/>
              <a:t>We do not have companies queuing up to insure us and the only way to get better cover is to pay a higher insurance premium.</a:t>
            </a:r>
          </a:p>
          <a:p>
            <a:pPr lvl="1">
              <a:buFont typeface="Wingdings" charset="2"/>
              <a:buChar char="Ø"/>
            </a:pPr>
            <a:endParaRPr lang="en-US" sz="1600" dirty="0"/>
          </a:p>
          <a:p>
            <a:pPr lvl="1">
              <a:buFont typeface="Wingdings" charset="2"/>
              <a:buChar char="Ø"/>
            </a:pPr>
            <a:r>
              <a:rPr lang="en-US" sz="1600" dirty="0" smtClean="0"/>
              <a:t>The more accidents we have the more claims we have the more our premium rises.</a:t>
            </a:r>
          </a:p>
          <a:p>
            <a:pPr marL="0" indent="0">
              <a:buNone/>
            </a:pPr>
            <a:endParaRPr lang="en-US" sz="2000" dirty="0" smtClean="0"/>
          </a:p>
          <a:p>
            <a:pPr>
              <a:buFont typeface="Wingdings" charset="2"/>
              <a:buChar char="Ø"/>
            </a:pPr>
            <a:endParaRPr lang="en-US" sz="2000" dirty="0" smtClean="0"/>
          </a:p>
          <a:p>
            <a:pPr marL="0" indent="0">
              <a:buNone/>
            </a:pPr>
            <a:endParaRPr lang="en-US" dirty="0"/>
          </a:p>
        </p:txBody>
      </p:sp>
    </p:spTree>
    <p:extLst>
      <p:ext uri="{BB962C8B-B14F-4D97-AF65-F5344CB8AC3E}">
        <p14:creationId xmlns:p14="http://schemas.microsoft.com/office/powerpoint/2010/main" val="37404086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Question.png"/>
          <p:cNvPicPr>
            <a:picLocks noChangeAspect="1"/>
          </p:cNvPicPr>
          <p:nvPr/>
        </p:nvPicPr>
        <p:blipFill>
          <a:blip r:embed="rId3">
            <a:alphaModFix amt="36000"/>
            <a:extLst>
              <a:ext uri="{28A0092B-C50C-407E-A947-70E740481C1C}">
                <a14:useLocalDpi xmlns:a14="http://schemas.microsoft.com/office/drawing/2010/main" val="0"/>
              </a:ext>
            </a:extLst>
          </a:blip>
          <a:stretch>
            <a:fillRect/>
          </a:stretch>
        </p:blipFill>
        <p:spPr>
          <a:xfrm>
            <a:off x="2633755" y="1129157"/>
            <a:ext cx="4107464" cy="3757893"/>
          </a:xfrm>
          <a:prstGeom prst="rect">
            <a:avLst/>
          </a:prstGeom>
        </p:spPr>
      </p:pic>
      <p:sp>
        <p:nvSpPr>
          <p:cNvPr id="2" name="Title 1"/>
          <p:cNvSpPr>
            <a:spLocks noGrp="1"/>
          </p:cNvSpPr>
          <p:nvPr>
            <p:ph type="title"/>
          </p:nvPr>
        </p:nvSpPr>
        <p:spPr/>
        <p:txBody>
          <a:bodyPr/>
          <a:lstStyle/>
          <a:p>
            <a:r>
              <a:rPr lang="en-US" b="1" u="sng" dirty="0" smtClean="0"/>
              <a:t>QUESTIONS</a:t>
            </a:r>
            <a:endParaRPr lang="en-US" b="1" u="sng" dirty="0"/>
          </a:p>
        </p:txBody>
      </p:sp>
      <p:sp>
        <p:nvSpPr>
          <p:cNvPr id="3" name="Content Placeholder 2"/>
          <p:cNvSpPr>
            <a:spLocks noGrp="1"/>
          </p:cNvSpPr>
          <p:nvPr>
            <p:ph idx="1"/>
          </p:nvPr>
        </p:nvSpPr>
        <p:spPr/>
        <p:txBody>
          <a:bodyPr>
            <a:normAutofit lnSpcReduction="10000"/>
          </a:bodyPr>
          <a:lstStyle/>
          <a:p>
            <a:pPr marL="0" indent="0" algn="ctr">
              <a:buNone/>
            </a:pPr>
            <a:endParaRPr lang="en-US" dirty="0" smtClean="0"/>
          </a:p>
          <a:p>
            <a:pPr marL="0" indent="0" algn="ctr">
              <a:buNone/>
            </a:pPr>
            <a:endParaRPr lang="en-US" dirty="0"/>
          </a:p>
          <a:p>
            <a:pPr marL="0" indent="0" algn="ctr">
              <a:buNone/>
            </a:pPr>
            <a:endParaRPr lang="en-US" dirty="0" smtClean="0"/>
          </a:p>
          <a:p>
            <a:pPr marL="0" indent="0" algn="ctr">
              <a:buNone/>
            </a:pPr>
            <a:endParaRPr lang="en-US" i="1" dirty="0" smtClean="0"/>
          </a:p>
          <a:p>
            <a:pPr marL="0" indent="0" algn="ctr">
              <a:buNone/>
            </a:pPr>
            <a:endParaRPr lang="en-US" i="1" dirty="0"/>
          </a:p>
          <a:p>
            <a:pPr marL="0" indent="0" algn="ctr">
              <a:buNone/>
            </a:pPr>
            <a:r>
              <a:rPr lang="en-US" sz="2800" i="1" dirty="0" smtClean="0"/>
              <a:t>It’s </a:t>
            </a:r>
            <a:r>
              <a:rPr lang="en-US" sz="2800" i="1" dirty="0"/>
              <a:t>easier to ask a dumb question than it is to fix a dumb </a:t>
            </a:r>
            <a:r>
              <a:rPr lang="en-US" sz="2800" i="1" dirty="0" smtClean="0"/>
              <a:t>mistake.</a:t>
            </a:r>
          </a:p>
          <a:p>
            <a:pPr marL="0" indent="0" algn="ctr">
              <a:buNone/>
            </a:pPr>
            <a:r>
              <a:rPr lang="en-US" sz="2800" i="1" dirty="0" smtClean="0"/>
              <a:t>Safety  in our sport is everyone’s responsibility.   Be proactive and responsible.</a:t>
            </a:r>
            <a:endParaRPr lang="en-US" sz="2800" i="1" dirty="0"/>
          </a:p>
        </p:txBody>
      </p:sp>
    </p:spTree>
    <p:extLst>
      <p:ext uri="{BB962C8B-B14F-4D97-AF65-F5344CB8AC3E}">
        <p14:creationId xmlns:p14="http://schemas.microsoft.com/office/powerpoint/2010/main" val="18927489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yers.jpg"/>
          <p:cNvPicPr>
            <a:picLocks noChangeAspect="1"/>
          </p:cNvPicPr>
          <p:nvPr/>
        </p:nvPicPr>
        <p:blipFill>
          <a:blip r:embed="rId3">
            <a:alphaModFix amt="43000"/>
            <a:extLst>
              <a:ext uri="{28A0092B-C50C-407E-A947-70E740481C1C}">
                <a14:useLocalDpi xmlns:a14="http://schemas.microsoft.com/office/drawing/2010/main" val="0"/>
              </a:ext>
            </a:extLst>
          </a:blip>
          <a:stretch>
            <a:fillRect/>
          </a:stretch>
        </p:blipFill>
        <p:spPr>
          <a:xfrm>
            <a:off x="0" y="0"/>
            <a:ext cx="9144000" cy="2817656"/>
          </a:xfrm>
          <a:prstGeom prst="rect">
            <a:avLst/>
          </a:prstGeom>
        </p:spPr>
      </p:pic>
      <p:sp>
        <p:nvSpPr>
          <p:cNvPr id="2" name="Title 1"/>
          <p:cNvSpPr>
            <a:spLocks noGrp="1"/>
          </p:cNvSpPr>
          <p:nvPr>
            <p:ph type="title"/>
          </p:nvPr>
        </p:nvSpPr>
        <p:spPr>
          <a:xfrm>
            <a:off x="457199" y="1047312"/>
            <a:ext cx="8229600" cy="728876"/>
          </a:xfrm>
        </p:spPr>
        <p:txBody>
          <a:bodyPr>
            <a:normAutofit fontScale="90000"/>
          </a:bodyPr>
          <a:lstStyle/>
          <a:p>
            <a:r>
              <a:rPr lang="en-US" u="sng" dirty="0" smtClean="0"/>
              <a:t>So, why are we here?</a:t>
            </a:r>
            <a:br>
              <a:rPr lang="en-US" u="sng" dirty="0" smtClean="0"/>
            </a:br>
            <a:r>
              <a:rPr lang="en-US" sz="1600" i="1" dirty="0"/>
              <a:t>Don’t be hasty when it comes to safety.</a:t>
            </a:r>
            <a:br>
              <a:rPr lang="en-US" sz="1600" i="1" dirty="0"/>
            </a:br>
            <a:r>
              <a:rPr lang="en-US" sz="1600" i="1" dirty="0" smtClean="0"/>
              <a:t/>
            </a:r>
            <a:br>
              <a:rPr lang="en-US" sz="1600" i="1" dirty="0" smtClean="0"/>
            </a:br>
            <a:endParaRPr lang="en-US" sz="1600" i="1" dirty="0"/>
          </a:p>
        </p:txBody>
      </p:sp>
      <p:sp>
        <p:nvSpPr>
          <p:cNvPr id="3" name="Content Placeholder 2"/>
          <p:cNvSpPr>
            <a:spLocks noGrp="1"/>
          </p:cNvSpPr>
          <p:nvPr>
            <p:ph idx="1"/>
          </p:nvPr>
        </p:nvSpPr>
        <p:spPr>
          <a:xfrm>
            <a:off x="656922" y="3284832"/>
            <a:ext cx="8029877" cy="2841331"/>
          </a:xfrm>
        </p:spPr>
        <p:txBody>
          <a:bodyPr>
            <a:normAutofit fontScale="77500" lnSpcReduction="20000"/>
          </a:bodyPr>
          <a:lstStyle/>
          <a:p>
            <a:pPr marL="0" indent="0">
              <a:buNone/>
            </a:pPr>
            <a:r>
              <a:rPr lang="en-US" b="1" i="1" dirty="0"/>
              <a:t>The </a:t>
            </a:r>
            <a:r>
              <a:rPr lang="en-US" b="1" i="1" dirty="0" smtClean="0"/>
              <a:t>purpose: </a:t>
            </a:r>
          </a:p>
          <a:p>
            <a:pPr marL="0" indent="0">
              <a:buNone/>
            </a:pPr>
            <a:r>
              <a:rPr lang="en-US" dirty="0" smtClean="0"/>
              <a:t>To </a:t>
            </a:r>
            <a:r>
              <a:rPr lang="en-US" dirty="0"/>
              <a:t>ensure that everyone associated with </a:t>
            </a:r>
            <a:r>
              <a:rPr lang="en-US" dirty="0" smtClean="0"/>
              <a:t>Polocrosse is </a:t>
            </a:r>
            <a:r>
              <a:rPr lang="en-US" dirty="0"/>
              <a:t>aware of, and understands, basic aspects of our sport that directly </a:t>
            </a:r>
            <a:r>
              <a:rPr lang="en-US" dirty="0" smtClean="0"/>
              <a:t>impacts the safety of players and spectators.</a:t>
            </a:r>
          </a:p>
          <a:p>
            <a:pPr marL="0" indent="0">
              <a:buNone/>
            </a:pPr>
            <a:endParaRPr lang="en-US" dirty="0"/>
          </a:p>
          <a:p>
            <a:pPr marL="0" indent="0">
              <a:buNone/>
            </a:pPr>
            <a:r>
              <a:rPr lang="en-US" dirty="0" smtClean="0"/>
              <a:t>The </a:t>
            </a:r>
            <a:r>
              <a:rPr lang="en-US" dirty="0"/>
              <a:t>overall goal of induction training is to:</a:t>
            </a:r>
          </a:p>
          <a:p>
            <a:pPr marL="1314450" lvl="2" indent="-514350">
              <a:buFont typeface="+mj-lt"/>
              <a:buAutoNum type="arabicPeriod"/>
            </a:pPr>
            <a:r>
              <a:rPr lang="en-US" dirty="0"/>
              <a:t>R</a:t>
            </a:r>
            <a:r>
              <a:rPr lang="en-US" dirty="0" smtClean="0"/>
              <a:t>educe </a:t>
            </a:r>
            <a:r>
              <a:rPr lang="en-US" dirty="0"/>
              <a:t>the </a:t>
            </a:r>
            <a:r>
              <a:rPr lang="en-US" b="1" u="sng" dirty="0"/>
              <a:t>number</a:t>
            </a:r>
            <a:r>
              <a:rPr lang="en-US" dirty="0"/>
              <a:t> of accidents</a:t>
            </a:r>
          </a:p>
          <a:p>
            <a:pPr marL="1314450" lvl="2" indent="-514350">
              <a:buFont typeface="+mj-lt"/>
              <a:buAutoNum type="arabicPeriod"/>
            </a:pPr>
            <a:r>
              <a:rPr lang="en-US" dirty="0" smtClean="0"/>
              <a:t>Reduce </a:t>
            </a:r>
            <a:r>
              <a:rPr lang="en-US" dirty="0"/>
              <a:t>the </a:t>
            </a:r>
            <a:r>
              <a:rPr lang="en-US" b="1" u="sng" dirty="0"/>
              <a:t>severity</a:t>
            </a:r>
            <a:r>
              <a:rPr lang="en-US" dirty="0"/>
              <a:t> of </a:t>
            </a:r>
            <a:r>
              <a:rPr lang="en-US" dirty="0" smtClean="0"/>
              <a:t>accidents</a:t>
            </a:r>
            <a:endParaRPr lang="en-US" dirty="0"/>
          </a:p>
          <a:p>
            <a:pPr marL="0" indent="0" algn="ctr">
              <a:buNone/>
            </a:pPr>
            <a:endParaRPr lang="en-US" sz="1700" i="1" dirty="0" smtClean="0"/>
          </a:p>
          <a:p>
            <a:pPr marL="800100" lvl="2" indent="0">
              <a:buNone/>
            </a:pPr>
            <a:endParaRPr lang="en-US" dirty="0" smtClean="0"/>
          </a:p>
        </p:txBody>
      </p:sp>
    </p:spTree>
    <p:extLst>
      <p:ext uri="{BB962C8B-B14F-4D97-AF65-F5344CB8AC3E}">
        <p14:creationId xmlns:p14="http://schemas.microsoft.com/office/powerpoint/2010/main" val="23568232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mbilem.jpg"/>
          <p:cNvPicPr>
            <a:picLocks noChangeAspect="1"/>
          </p:cNvPicPr>
          <p:nvPr/>
        </p:nvPicPr>
        <p:blipFill>
          <a:blip r:embed="rId3">
            <a:alphaModFix amt="69000"/>
            <a:extLst>
              <a:ext uri="{28A0092B-C50C-407E-A947-70E740481C1C}">
                <a14:useLocalDpi xmlns:a14="http://schemas.microsoft.com/office/drawing/2010/main" val="0"/>
              </a:ext>
            </a:extLst>
          </a:blip>
          <a:stretch>
            <a:fillRect/>
          </a:stretch>
        </p:blipFill>
        <p:spPr>
          <a:xfrm>
            <a:off x="6767034" y="0"/>
            <a:ext cx="2210910" cy="2210910"/>
          </a:xfrm>
          <a:prstGeom prst="rect">
            <a:avLst/>
          </a:prstGeom>
        </p:spPr>
      </p:pic>
      <p:sp>
        <p:nvSpPr>
          <p:cNvPr id="2" name="Title 1"/>
          <p:cNvSpPr>
            <a:spLocks noGrp="1"/>
          </p:cNvSpPr>
          <p:nvPr>
            <p:ph type="title"/>
          </p:nvPr>
        </p:nvSpPr>
        <p:spPr>
          <a:xfrm>
            <a:off x="106842" y="274638"/>
            <a:ext cx="8229600" cy="1143000"/>
          </a:xfrm>
        </p:spPr>
        <p:txBody>
          <a:bodyPr/>
          <a:lstStyle/>
          <a:p>
            <a:pPr algn="l"/>
            <a:r>
              <a:rPr lang="en-US" b="1" u="sng" dirty="0" smtClean="0"/>
              <a:t>Objectives:</a:t>
            </a:r>
            <a:endParaRPr lang="en-US" b="1" u="sng" dirty="0"/>
          </a:p>
        </p:txBody>
      </p:sp>
      <p:sp>
        <p:nvSpPr>
          <p:cNvPr id="3" name="Content Placeholder 2"/>
          <p:cNvSpPr>
            <a:spLocks noGrp="1"/>
          </p:cNvSpPr>
          <p:nvPr>
            <p:ph idx="1"/>
          </p:nvPr>
        </p:nvSpPr>
        <p:spPr>
          <a:xfrm>
            <a:off x="106842" y="1470098"/>
            <a:ext cx="8229600" cy="740812"/>
          </a:xfrm>
        </p:spPr>
        <p:txBody>
          <a:bodyPr>
            <a:normAutofit/>
          </a:bodyPr>
          <a:lstStyle/>
          <a:p>
            <a:pPr marL="0" indent="0">
              <a:buNone/>
            </a:pPr>
            <a:r>
              <a:rPr lang="en-US" sz="2800" i="1" dirty="0" smtClean="0">
                <a:solidFill>
                  <a:srgbClr val="000000"/>
                </a:solidFill>
              </a:rPr>
              <a:t>The objective of this presentation is to:</a:t>
            </a:r>
          </a:p>
        </p:txBody>
      </p:sp>
      <p:sp>
        <p:nvSpPr>
          <p:cNvPr id="6" name="TextBox 5"/>
          <p:cNvSpPr txBox="1"/>
          <p:nvPr/>
        </p:nvSpPr>
        <p:spPr>
          <a:xfrm>
            <a:off x="669471" y="2473916"/>
            <a:ext cx="8308473" cy="2800767"/>
          </a:xfrm>
          <a:prstGeom prst="rect">
            <a:avLst/>
          </a:prstGeom>
          <a:noFill/>
        </p:spPr>
        <p:txBody>
          <a:bodyPr wrap="square" rtlCol="0">
            <a:spAutoFit/>
          </a:bodyPr>
          <a:lstStyle/>
          <a:p>
            <a:endParaRPr lang="en-US" dirty="0">
              <a:solidFill>
                <a:srgbClr val="000000"/>
              </a:solidFill>
            </a:endParaRPr>
          </a:p>
          <a:p>
            <a:pPr marL="457200" indent="-457200">
              <a:buFont typeface="+mj-lt"/>
              <a:buAutoNum type="arabicPeriod"/>
            </a:pPr>
            <a:r>
              <a:rPr lang="en-US" sz="2000" dirty="0" smtClean="0">
                <a:solidFill>
                  <a:srgbClr val="000000"/>
                </a:solidFill>
              </a:rPr>
              <a:t>Ensure everyone has an </a:t>
            </a:r>
            <a:r>
              <a:rPr lang="en-US" sz="2000" dirty="0">
                <a:solidFill>
                  <a:srgbClr val="000000"/>
                </a:solidFill>
              </a:rPr>
              <a:t>appropriate understanding </a:t>
            </a:r>
            <a:r>
              <a:rPr lang="en-US" sz="2000" dirty="0" smtClean="0">
                <a:solidFill>
                  <a:srgbClr val="000000"/>
                </a:solidFill>
              </a:rPr>
              <a:t>of </a:t>
            </a:r>
            <a:r>
              <a:rPr lang="en-US" sz="2000" dirty="0">
                <a:solidFill>
                  <a:srgbClr val="000000"/>
                </a:solidFill>
              </a:rPr>
              <a:t>the risks</a:t>
            </a:r>
          </a:p>
          <a:p>
            <a:pPr marL="457200" indent="-457200">
              <a:buFont typeface="+mj-lt"/>
              <a:buAutoNum type="arabicPeriod"/>
            </a:pPr>
            <a:r>
              <a:rPr lang="en-US" sz="2000" dirty="0" smtClean="0">
                <a:solidFill>
                  <a:srgbClr val="000000"/>
                </a:solidFill>
              </a:rPr>
              <a:t>Ensure individuals know </a:t>
            </a:r>
            <a:r>
              <a:rPr lang="en-US" sz="2000" dirty="0">
                <a:solidFill>
                  <a:srgbClr val="000000"/>
                </a:solidFill>
              </a:rPr>
              <a:t>how </a:t>
            </a:r>
            <a:r>
              <a:rPr lang="en-US" sz="2000" dirty="0" smtClean="0">
                <a:solidFill>
                  <a:srgbClr val="000000"/>
                </a:solidFill>
              </a:rPr>
              <a:t>their decisions </a:t>
            </a:r>
            <a:r>
              <a:rPr lang="en-US" sz="2000" dirty="0">
                <a:solidFill>
                  <a:srgbClr val="000000"/>
                </a:solidFill>
              </a:rPr>
              <a:t>can 	</a:t>
            </a:r>
            <a:r>
              <a:rPr lang="en-US" sz="2000" dirty="0" smtClean="0">
                <a:solidFill>
                  <a:srgbClr val="000000"/>
                </a:solidFill>
              </a:rPr>
              <a:t>impact </a:t>
            </a:r>
            <a:r>
              <a:rPr lang="en-US" sz="2000" dirty="0">
                <a:solidFill>
                  <a:srgbClr val="000000"/>
                </a:solidFill>
              </a:rPr>
              <a:t>risk</a:t>
            </a:r>
          </a:p>
          <a:p>
            <a:pPr marL="457200" indent="-457200">
              <a:buFont typeface="+mj-lt"/>
              <a:buAutoNum type="arabicPeriod"/>
            </a:pPr>
            <a:r>
              <a:rPr lang="en-US" sz="2000" dirty="0" smtClean="0">
                <a:solidFill>
                  <a:srgbClr val="000000"/>
                </a:solidFill>
              </a:rPr>
              <a:t>Identify the things that can be done to reduce risk</a:t>
            </a:r>
            <a:endParaRPr lang="en-US" sz="2000" dirty="0">
              <a:solidFill>
                <a:srgbClr val="000000"/>
              </a:solidFill>
            </a:endParaRPr>
          </a:p>
          <a:p>
            <a:pPr marL="457200" indent="-457200">
              <a:buFont typeface="+mj-lt"/>
              <a:buAutoNum type="arabicPeriod"/>
            </a:pPr>
            <a:r>
              <a:rPr lang="en-US" sz="2000" dirty="0" smtClean="0">
                <a:solidFill>
                  <a:srgbClr val="000000"/>
                </a:solidFill>
              </a:rPr>
              <a:t>Provide individuals with the sufficient information </a:t>
            </a:r>
            <a:r>
              <a:rPr lang="en-US" sz="2000" dirty="0" smtClean="0"/>
              <a:t>so that they can </a:t>
            </a:r>
            <a:r>
              <a:rPr lang="en-US" sz="2000" dirty="0"/>
              <a:t>make </a:t>
            </a:r>
            <a:r>
              <a:rPr lang="en-US" sz="2000" dirty="0" smtClean="0"/>
              <a:t>informed </a:t>
            </a:r>
            <a:r>
              <a:rPr lang="en-US" sz="2000" dirty="0"/>
              <a:t>decisions.</a:t>
            </a:r>
          </a:p>
          <a:p>
            <a:pPr marL="457200" indent="-457200">
              <a:buFont typeface="+mj-lt"/>
              <a:buAutoNum type="arabicPeriod"/>
            </a:pPr>
            <a:r>
              <a:rPr lang="en-US" sz="2000" dirty="0" smtClean="0">
                <a:solidFill>
                  <a:srgbClr val="000000"/>
                </a:solidFill>
              </a:rPr>
              <a:t>Promote individuals taking ownership of their decisions and understand that they are accountable for their actions.</a:t>
            </a:r>
            <a:endParaRPr lang="en-US" sz="2000" dirty="0">
              <a:solidFill>
                <a:srgbClr val="000000"/>
              </a:solidFill>
            </a:endParaRPr>
          </a:p>
          <a:p>
            <a:endParaRPr lang="en-US" dirty="0"/>
          </a:p>
        </p:txBody>
      </p:sp>
    </p:spTree>
    <p:extLst>
      <p:ext uri="{BB962C8B-B14F-4D97-AF65-F5344CB8AC3E}">
        <p14:creationId xmlns:p14="http://schemas.microsoft.com/office/powerpoint/2010/main" val="4519809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Rulebook.jpg"/>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rot="20712246">
            <a:off x="457200" y="152379"/>
            <a:ext cx="1390931" cy="1981241"/>
          </a:xfrm>
          <a:prstGeom prst="rect">
            <a:avLst/>
          </a:prstGeom>
        </p:spPr>
      </p:pic>
      <p:graphicFrame>
        <p:nvGraphicFramePr>
          <p:cNvPr id="4" name="Content Placeholder 3"/>
          <p:cNvGraphicFramePr>
            <a:graphicFrameLocks noGrp="1"/>
          </p:cNvGraphicFramePr>
          <p:nvPr>
            <p:ph idx="1"/>
            <p:extLst>
              <p:ext uri="{D42A27DB-BD31-4B8C-83A1-F6EECF244321}">
                <p14:modId xmlns:p14="http://schemas.microsoft.com/office/powerpoint/2010/main" val="2984055236"/>
              </p:ext>
            </p:extLst>
          </p:nvPr>
        </p:nvGraphicFramePr>
        <p:xfrm>
          <a:off x="1226038" y="947322"/>
          <a:ext cx="9374552" cy="58693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descr="Spectators 2.jpg"/>
          <p:cNvPicPr>
            <a:picLocks noChangeAspect="1"/>
          </p:cNvPicPr>
          <p:nvPr/>
        </p:nvPicPr>
        <p:blipFill>
          <a:blip r:embed="rId9">
            <a:alphaModFix amt="48000"/>
            <a:extLst>
              <a:ext uri="{28A0092B-C50C-407E-A947-70E740481C1C}">
                <a14:useLocalDpi xmlns:a14="http://schemas.microsoft.com/office/drawing/2010/main" val="0"/>
              </a:ext>
            </a:extLst>
          </a:blip>
          <a:stretch>
            <a:fillRect/>
          </a:stretch>
        </p:blipFill>
        <p:spPr>
          <a:xfrm rot="496343">
            <a:off x="599699" y="5027091"/>
            <a:ext cx="1989671" cy="1323131"/>
          </a:xfrm>
          <a:prstGeom prst="rect">
            <a:avLst/>
          </a:prstGeom>
        </p:spPr>
      </p:pic>
      <p:sp>
        <p:nvSpPr>
          <p:cNvPr id="2" name="Title 1"/>
          <p:cNvSpPr>
            <a:spLocks noGrp="1"/>
          </p:cNvSpPr>
          <p:nvPr>
            <p:ph type="title"/>
          </p:nvPr>
        </p:nvSpPr>
        <p:spPr>
          <a:xfrm>
            <a:off x="0" y="0"/>
            <a:ext cx="8229600" cy="1143000"/>
          </a:xfrm>
        </p:spPr>
        <p:txBody>
          <a:bodyPr/>
          <a:lstStyle/>
          <a:p>
            <a:pPr algn="r"/>
            <a:r>
              <a:rPr lang="en-US" b="1" u="sng" dirty="0" smtClean="0"/>
              <a:t>What contributes to risk?</a:t>
            </a:r>
            <a:endParaRPr lang="en-US" b="1" u="sng" dirty="0"/>
          </a:p>
        </p:txBody>
      </p:sp>
      <p:pic>
        <p:nvPicPr>
          <p:cNvPr id="5" name="Picture 4" descr="Accident .jpg"/>
          <p:cNvPicPr>
            <a:picLocks noChangeAspect="1"/>
          </p:cNvPicPr>
          <p:nvPr/>
        </p:nvPicPr>
        <p:blipFill>
          <a:blip r:embed="rId10">
            <a:alphaModFix amt="53000"/>
            <a:extLst>
              <a:ext uri="{28A0092B-C50C-407E-A947-70E740481C1C}">
                <a14:useLocalDpi xmlns:a14="http://schemas.microsoft.com/office/drawing/2010/main" val="0"/>
              </a:ext>
            </a:extLst>
          </a:blip>
          <a:stretch>
            <a:fillRect/>
          </a:stretch>
        </p:blipFill>
        <p:spPr>
          <a:xfrm rot="387692">
            <a:off x="136038" y="2245541"/>
            <a:ext cx="2000786" cy="1402850"/>
          </a:xfrm>
          <a:prstGeom prst="rect">
            <a:avLst/>
          </a:prstGeom>
        </p:spPr>
      </p:pic>
      <p:pic>
        <p:nvPicPr>
          <p:cNvPr id="6" name="Picture 5" descr="Players + umpire .jpg"/>
          <p:cNvPicPr>
            <a:picLocks noChangeAspect="1"/>
          </p:cNvPicPr>
          <p:nvPr/>
        </p:nvPicPr>
        <p:blipFill>
          <a:blip r:embed="rId11">
            <a:alphaModFix amt="46000"/>
            <a:extLst>
              <a:ext uri="{28A0092B-C50C-407E-A947-70E740481C1C}">
                <a14:useLocalDpi xmlns:a14="http://schemas.microsoft.com/office/drawing/2010/main" val="0"/>
              </a:ext>
            </a:extLst>
          </a:blip>
          <a:stretch>
            <a:fillRect/>
          </a:stretch>
        </p:blipFill>
        <p:spPr>
          <a:xfrm>
            <a:off x="379804" y="3800753"/>
            <a:ext cx="1620982" cy="1064029"/>
          </a:xfrm>
          <a:prstGeom prst="rect">
            <a:avLst/>
          </a:prstGeom>
        </p:spPr>
      </p:pic>
    </p:spTree>
    <p:extLst>
      <p:ext uri="{BB962C8B-B14F-4D97-AF65-F5344CB8AC3E}">
        <p14:creationId xmlns:p14="http://schemas.microsoft.com/office/powerpoint/2010/main" val="3899288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factors will reduce the risk?</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4887697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321646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factors will reduce the risk?</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0661429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5298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elmet.jpg"/>
          <p:cNvPicPr>
            <a:picLocks noChangeAspect="1"/>
          </p:cNvPicPr>
          <p:nvPr/>
        </p:nvPicPr>
        <p:blipFill>
          <a:blip r:embed="rId3">
            <a:alphaModFix amt="29000"/>
            <a:extLst>
              <a:ext uri="{28A0092B-C50C-407E-A947-70E740481C1C}">
                <a14:useLocalDpi xmlns:a14="http://schemas.microsoft.com/office/drawing/2010/main" val="0"/>
              </a:ext>
            </a:extLst>
          </a:blip>
          <a:stretch>
            <a:fillRect/>
          </a:stretch>
        </p:blipFill>
        <p:spPr>
          <a:xfrm>
            <a:off x="0" y="150401"/>
            <a:ext cx="5271123" cy="3890196"/>
          </a:xfrm>
          <a:prstGeom prst="rect">
            <a:avLst/>
          </a:prstGeom>
        </p:spPr>
      </p:pic>
      <p:sp>
        <p:nvSpPr>
          <p:cNvPr id="2" name="Title 1"/>
          <p:cNvSpPr>
            <a:spLocks noGrp="1"/>
          </p:cNvSpPr>
          <p:nvPr>
            <p:ph type="title"/>
          </p:nvPr>
        </p:nvSpPr>
        <p:spPr/>
        <p:txBody>
          <a:bodyPr>
            <a:normAutofit/>
          </a:bodyPr>
          <a:lstStyle/>
          <a:p>
            <a:pPr algn="r"/>
            <a:r>
              <a:rPr lang="en-US" b="1" u="sng" dirty="0" smtClean="0"/>
              <a:t>Protective Equipment </a:t>
            </a:r>
            <a:r>
              <a:rPr lang="en-US" b="1" dirty="0" smtClean="0"/>
              <a:t/>
            </a:r>
            <a:br>
              <a:rPr lang="en-US" b="1" dirty="0" smtClean="0"/>
            </a:br>
            <a:r>
              <a:rPr lang="en-US" sz="2000" dirty="0" smtClean="0"/>
              <a:t>Up to standard, not down to cost</a:t>
            </a:r>
            <a:endParaRPr lang="en-US" dirty="0"/>
          </a:p>
        </p:txBody>
      </p:sp>
      <p:sp>
        <p:nvSpPr>
          <p:cNvPr id="5" name="Content Placeholder 4"/>
          <p:cNvSpPr>
            <a:spLocks noGrp="1"/>
          </p:cNvSpPr>
          <p:nvPr>
            <p:ph idx="1"/>
          </p:nvPr>
        </p:nvSpPr>
        <p:spPr/>
        <p:txBody>
          <a:bodyPr/>
          <a:lstStyle/>
          <a:p>
            <a:endParaRPr lang="en-AU" dirty="0"/>
          </a:p>
        </p:txBody>
      </p:sp>
    </p:spTree>
    <p:extLst>
      <p:ext uri="{BB962C8B-B14F-4D97-AF65-F5344CB8AC3E}">
        <p14:creationId xmlns:p14="http://schemas.microsoft.com/office/powerpoint/2010/main" val="41717066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elmet.jpg"/>
          <p:cNvPicPr>
            <a:picLocks noChangeAspect="1"/>
          </p:cNvPicPr>
          <p:nvPr/>
        </p:nvPicPr>
        <p:blipFill>
          <a:blip r:embed="rId3">
            <a:alphaModFix amt="29000"/>
            <a:extLst>
              <a:ext uri="{28A0092B-C50C-407E-A947-70E740481C1C}">
                <a14:useLocalDpi xmlns:a14="http://schemas.microsoft.com/office/drawing/2010/main" val="0"/>
              </a:ext>
            </a:extLst>
          </a:blip>
          <a:stretch>
            <a:fillRect/>
          </a:stretch>
        </p:blipFill>
        <p:spPr>
          <a:xfrm>
            <a:off x="0" y="150401"/>
            <a:ext cx="5271123" cy="3890196"/>
          </a:xfrm>
          <a:prstGeom prst="rect">
            <a:avLst/>
          </a:prstGeom>
        </p:spPr>
      </p:pic>
      <p:sp>
        <p:nvSpPr>
          <p:cNvPr id="3" name="Content Placeholder 2"/>
          <p:cNvSpPr>
            <a:spLocks noGrp="1"/>
          </p:cNvSpPr>
          <p:nvPr>
            <p:ph idx="1"/>
          </p:nvPr>
        </p:nvSpPr>
        <p:spPr>
          <a:xfrm>
            <a:off x="457200" y="2038178"/>
            <a:ext cx="8229600" cy="4525963"/>
          </a:xfrm>
        </p:spPr>
        <p:txBody>
          <a:bodyPr>
            <a:normAutofit/>
          </a:bodyPr>
          <a:lstStyle/>
          <a:p>
            <a:pPr marL="0" indent="0" algn="ctr">
              <a:buNone/>
            </a:pPr>
            <a:r>
              <a:rPr lang="en-US" b="1" i="1" dirty="0" smtClean="0"/>
              <a:t>THE HELMET</a:t>
            </a:r>
          </a:p>
          <a:p>
            <a:pPr marL="0" indent="0">
              <a:buNone/>
            </a:pPr>
            <a:endParaRPr lang="en-US" dirty="0" smtClean="0"/>
          </a:p>
          <a:p>
            <a:pPr>
              <a:buFont typeface="Wingdings" charset="2"/>
              <a:buChar char="Ø"/>
            </a:pPr>
            <a:r>
              <a:rPr lang="en-US" dirty="0" smtClean="0"/>
              <a:t>Helmets </a:t>
            </a:r>
            <a:r>
              <a:rPr lang="en-US" b="1" i="1" dirty="0" smtClean="0"/>
              <a:t>should be replaced every 5 years</a:t>
            </a:r>
          </a:p>
          <a:p>
            <a:pPr marL="0" indent="0">
              <a:buNone/>
            </a:pPr>
            <a:endParaRPr lang="en-US" dirty="0" smtClean="0"/>
          </a:p>
          <a:p>
            <a:pPr marL="457200" lvl="1" indent="0">
              <a:buNone/>
            </a:pPr>
            <a:endParaRPr lang="en-US" dirty="0" smtClean="0"/>
          </a:p>
          <a:p>
            <a:pPr marL="457200" lvl="1" indent="0">
              <a:buNone/>
            </a:pPr>
            <a:endParaRPr lang="en-US" dirty="0"/>
          </a:p>
        </p:txBody>
      </p:sp>
      <p:sp>
        <p:nvSpPr>
          <p:cNvPr id="2" name="Title 1"/>
          <p:cNvSpPr>
            <a:spLocks noGrp="1"/>
          </p:cNvSpPr>
          <p:nvPr>
            <p:ph type="title"/>
          </p:nvPr>
        </p:nvSpPr>
        <p:spPr/>
        <p:txBody>
          <a:bodyPr>
            <a:normAutofit/>
          </a:bodyPr>
          <a:lstStyle/>
          <a:p>
            <a:pPr algn="r"/>
            <a:r>
              <a:rPr lang="en-US" b="1" u="sng" dirty="0" smtClean="0"/>
              <a:t>Protective Equipment </a:t>
            </a:r>
            <a:r>
              <a:rPr lang="en-US" b="1" dirty="0" smtClean="0"/>
              <a:t/>
            </a:r>
            <a:br>
              <a:rPr lang="en-US" b="1" dirty="0" smtClean="0"/>
            </a:br>
            <a:r>
              <a:rPr lang="en-US" sz="2000" dirty="0" smtClean="0"/>
              <a:t>Up to standard, not down to cost</a:t>
            </a:r>
            <a:endParaRPr lang="en-US" dirty="0"/>
          </a:p>
        </p:txBody>
      </p:sp>
    </p:spTree>
    <p:extLst>
      <p:ext uri="{BB962C8B-B14F-4D97-AF65-F5344CB8AC3E}">
        <p14:creationId xmlns:p14="http://schemas.microsoft.com/office/powerpoint/2010/main" val="28566197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elmet 2.jpg"/>
          <p:cNvPicPr>
            <a:picLocks noChangeAspect="1"/>
          </p:cNvPicPr>
          <p:nvPr/>
        </p:nvPicPr>
        <p:blipFill>
          <a:blip r:embed="rId3">
            <a:alphaModFix amt="49000"/>
            <a:extLst>
              <a:ext uri="{28A0092B-C50C-407E-A947-70E740481C1C}">
                <a14:useLocalDpi xmlns:a14="http://schemas.microsoft.com/office/drawing/2010/main" val="0"/>
              </a:ext>
            </a:extLst>
          </a:blip>
          <a:stretch>
            <a:fillRect/>
          </a:stretch>
        </p:blipFill>
        <p:spPr>
          <a:xfrm>
            <a:off x="4559815" y="274638"/>
            <a:ext cx="4876151" cy="4876151"/>
          </a:xfrm>
          <a:prstGeom prst="rect">
            <a:avLst/>
          </a:prstGeom>
        </p:spPr>
      </p:pic>
      <p:sp>
        <p:nvSpPr>
          <p:cNvPr id="2" name="Title 1"/>
          <p:cNvSpPr>
            <a:spLocks noGrp="1"/>
          </p:cNvSpPr>
          <p:nvPr>
            <p:ph type="title"/>
          </p:nvPr>
        </p:nvSpPr>
        <p:spPr/>
        <p:txBody>
          <a:bodyPr>
            <a:normAutofit/>
          </a:bodyPr>
          <a:lstStyle/>
          <a:p>
            <a:pPr lvl="1" algn="l"/>
            <a:r>
              <a:rPr lang="en-US" sz="3600" b="1" i="1" u="sng" dirty="0" smtClean="0"/>
              <a:t>Helmets- </a:t>
            </a:r>
            <a:r>
              <a:rPr lang="en-US" sz="2800" i="1" u="sng" dirty="0" smtClean="0"/>
              <a:t>the unseen damage</a:t>
            </a:r>
            <a:endParaRPr lang="en-US" sz="2800" i="1" u="sng" dirty="0"/>
          </a:p>
        </p:txBody>
      </p:sp>
      <p:sp>
        <p:nvSpPr>
          <p:cNvPr id="3" name="Content Placeholder 2"/>
          <p:cNvSpPr>
            <a:spLocks noGrp="1"/>
          </p:cNvSpPr>
          <p:nvPr>
            <p:ph idx="1"/>
          </p:nvPr>
        </p:nvSpPr>
        <p:spPr>
          <a:xfrm>
            <a:off x="175180" y="1798871"/>
            <a:ext cx="8968820" cy="4525963"/>
          </a:xfrm>
        </p:spPr>
        <p:txBody>
          <a:bodyPr>
            <a:normAutofit fontScale="62500" lnSpcReduction="20000"/>
          </a:bodyPr>
          <a:lstStyle/>
          <a:p>
            <a:pPr marL="0" indent="0">
              <a:buNone/>
            </a:pPr>
            <a:r>
              <a:rPr lang="en-US" i="1" dirty="0"/>
              <a:t/>
            </a:r>
            <a:br>
              <a:rPr lang="en-US" i="1" dirty="0"/>
            </a:br>
            <a:r>
              <a:rPr lang="en-US" i="1" dirty="0" smtClean="0"/>
              <a:t>Your helmet needs to be destroyed and replaced:</a:t>
            </a:r>
          </a:p>
          <a:p>
            <a:pPr marL="0" indent="0">
              <a:buNone/>
            </a:pPr>
            <a:endParaRPr lang="en-US" i="1" dirty="0" smtClean="0"/>
          </a:p>
          <a:p>
            <a:pPr marL="0" indent="0">
              <a:buNone/>
            </a:pPr>
            <a:endParaRPr lang="en-US" i="1" dirty="0" smtClean="0"/>
          </a:p>
          <a:p>
            <a:pPr marL="0" indent="0">
              <a:buNone/>
            </a:pPr>
            <a:r>
              <a:rPr lang="en-US" dirty="0" smtClean="0">
                <a:solidFill>
                  <a:srgbClr val="000000"/>
                </a:solidFill>
              </a:rPr>
              <a:t>If you have been involved in an incident where you </a:t>
            </a:r>
          </a:p>
          <a:p>
            <a:pPr marL="0" indent="0">
              <a:buNone/>
            </a:pPr>
            <a:r>
              <a:rPr lang="en-US" dirty="0" smtClean="0">
                <a:solidFill>
                  <a:srgbClr val="000000"/>
                </a:solidFill>
              </a:rPr>
              <a:t>banged or knocked your head, and where you </a:t>
            </a:r>
          </a:p>
          <a:p>
            <a:pPr marL="0" indent="0">
              <a:buNone/>
            </a:pPr>
            <a:r>
              <a:rPr lang="en-US" dirty="0">
                <a:solidFill>
                  <a:srgbClr val="000000"/>
                </a:solidFill>
              </a:rPr>
              <a:t>e</a:t>
            </a:r>
            <a:r>
              <a:rPr lang="en-US" dirty="0" smtClean="0">
                <a:solidFill>
                  <a:srgbClr val="000000"/>
                </a:solidFill>
              </a:rPr>
              <a:t>xperienced one or more of these symptoms:</a:t>
            </a:r>
          </a:p>
          <a:p>
            <a:pPr marL="0" indent="0">
              <a:buNone/>
            </a:pPr>
            <a:r>
              <a:rPr lang="en-US" dirty="0" smtClean="0"/>
              <a:t>	(</a:t>
            </a:r>
            <a:r>
              <a:rPr lang="en-US" dirty="0"/>
              <a:t>a)  </a:t>
            </a:r>
            <a:r>
              <a:rPr lang="en-US" dirty="0" smtClean="0"/>
              <a:t>Concussion: loss </a:t>
            </a:r>
            <a:r>
              <a:rPr lang="en-US" dirty="0"/>
              <a:t>of conscious or </a:t>
            </a:r>
            <a:r>
              <a:rPr lang="en-US" dirty="0" smtClean="0"/>
              <a:t>memory </a:t>
            </a:r>
            <a:endParaRPr lang="en-US" dirty="0"/>
          </a:p>
          <a:p>
            <a:pPr marL="0" indent="0">
              <a:buNone/>
            </a:pPr>
            <a:r>
              <a:rPr lang="en-US" dirty="0" smtClean="0"/>
              <a:t>	(</a:t>
            </a:r>
            <a:r>
              <a:rPr lang="en-US" dirty="0"/>
              <a:t>b)  H</a:t>
            </a:r>
            <a:r>
              <a:rPr lang="en-US" dirty="0" smtClean="0"/>
              <a:t>eadache </a:t>
            </a:r>
            <a:r>
              <a:rPr lang="en-US" dirty="0"/>
              <a:t>(immediate or delayed</a:t>
            </a:r>
            <a:r>
              <a:rPr lang="en-US" dirty="0" smtClean="0"/>
              <a:t>) </a:t>
            </a:r>
            <a:endParaRPr lang="en-US" dirty="0"/>
          </a:p>
          <a:p>
            <a:pPr marL="0" indent="0">
              <a:buNone/>
            </a:pPr>
            <a:r>
              <a:rPr lang="en-US" dirty="0" smtClean="0"/>
              <a:t>	(</a:t>
            </a:r>
            <a:r>
              <a:rPr lang="en-US" dirty="0"/>
              <a:t>c)  </a:t>
            </a:r>
            <a:r>
              <a:rPr lang="en-US" dirty="0" smtClean="0"/>
              <a:t> Feeling dizzy or ‘off balance’</a:t>
            </a:r>
          </a:p>
          <a:p>
            <a:pPr marL="0" indent="0">
              <a:buNone/>
            </a:pPr>
            <a:r>
              <a:rPr lang="en-US" dirty="0" smtClean="0"/>
              <a:t> </a:t>
            </a:r>
          </a:p>
          <a:p>
            <a:pPr marL="0" indent="0">
              <a:buNone/>
            </a:pPr>
            <a:r>
              <a:rPr lang="en-US" dirty="0" smtClean="0"/>
              <a:t>		Or if your </a:t>
            </a:r>
            <a:r>
              <a:rPr lang="en-US" dirty="0"/>
              <a:t>helmet </a:t>
            </a:r>
            <a:r>
              <a:rPr lang="en-US" dirty="0" smtClean="0"/>
              <a:t>received </a:t>
            </a:r>
            <a:r>
              <a:rPr lang="en-US" dirty="0"/>
              <a:t>a significant </a:t>
            </a:r>
            <a:r>
              <a:rPr lang="en-US" dirty="0" smtClean="0"/>
              <a:t>impact: </a:t>
            </a:r>
            <a:endParaRPr lang="en-US" dirty="0"/>
          </a:p>
          <a:p>
            <a:pPr marL="0" indent="0">
              <a:buNone/>
            </a:pPr>
            <a:r>
              <a:rPr lang="en-US" dirty="0" smtClean="0"/>
              <a:t>			(</a:t>
            </a:r>
            <a:r>
              <a:rPr lang="en-US" dirty="0"/>
              <a:t>d)  Crushes the </a:t>
            </a:r>
            <a:r>
              <a:rPr lang="en-US" dirty="0" smtClean="0"/>
              <a:t>helmet</a:t>
            </a:r>
            <a:endParaRPr lang="en-US" dirty="0"/>
          </a:p>
          <a:p>
            <a:pPr marL="0" indent="0">
              <a:buNone/>
            </a:pPr>
            <a:r>
              <a:rPr lang="en-US" dirty="0" smtClean="0"/>
              <a:t>			(</a:t>
            </a:r>
            <a:r>
              <a:rPr lang="en-US" dirty="0"/>
              <a:t>e)  V</a:t>
            </a:r>
            <a:r>
              <a:rPr lang="en-US" dirty="0" smtClean="0"/>
              <a:t>isible </a:t>
            </a:r>
            <a:r>
              <a:rPr lang="en-US" dirty="0"/>
              <a:t>damage to the </a:t>
            </a:r>
            <a:r>
              <a:rPr lang="en-US" dirty="0" smtClean="0"/>
              <a:t>helmet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5243749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4217</TotalTime>
  <Words>1953</Words>
  <Application>Microsoft Office PowerPoint</Application>
  <PresentationFormat>On-screen Show (4:3)</PresentationFormat>
  <Paragraphs>274</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Polocrosse Association of New South Wales  PLAYER INDUCTION PROGRAM</vt:lpstr>
      <vt:lpstr>So, why are we here? Don’t be hasty when it comes to safety.  </vt:lpstr>
      <vt:lpstr>Objectives:</vt:lpstr>
      <vt:lpstr>What contributes to risk?</vt:lpstr>
      <vt:lpstr>What factors will reduce the risk?</vt:lpstr>
      <vt:lpstr>What factors will reduce the risk?</vt:lpstr>
      <vt:lpstr>Protective Equipment  Up to standard, not down to cost</vt:lpstr>
      <vt:lpstr>Protective Equipment  Up to standard, not down to cost</vt:lpstr>
      <vt:lpstr>Helmets- the unseen damage</vt:lpstr>
      <vt:lpstr>3838 STANDARDS Helmets for horse riding and horse- related activities  </vt:lpstr>
      <vt:lpstr>Fitting a Helmet Correctly According to AS/NZ 3838 </vt:lpstr>
      <vt:lpstr>Rules/standards which need reminding</vt:lpstr>
      <vt:lpstr>Rules and Standards</vt:lpstr>
      <vt:lpstr>Spectator expectations Not just on the field</vt:lpstr>
      <vt:lpstr>Umpires’ Responsibilities </vt:lpstr>
      <vt:lpstr>Insurance </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PLAYER INDUCTION PROGRAM</dc:title>
  <dc:creator>Kate  Thompson</dc:creator>
  <cp:lastModifiedBy>Random user</cp:lastModifiedBy>
  <cp:revision>126</cp:revision>
  <cp:lastPrinted>2016-01-10T21:46:32Z</cp:lastPrinted>
  <dcterms:created xsi:type="dcterms:W3CDTF">2015-11-04T22:54:51Z</dcterms:created>
  <dcterms:modified xsi:type="dcterms:W3CDTF">2016-01-21T05:17:35Z</dcterms:modified>
</cp:coreProperties>
</file>